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9" r:id="rId5"/>
    <p:sldId id="268" r:id="rId6"/>
    <p:sldId id="270" r:id="rId7"/>
    <p:sldId id="271" r:id="rId8"/>
    <p:sldId id="274" r:id="rId9"/>
    <p:sldId id="272" r:id="rId10"/>
    <p:sldId id="267" r:id="rId11"/>
    <p:sldId id="27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2D8"/>
    <a:srgbClr val="E7EAED"/>
    <a:srgbClr val="0E2841"/>
    <a:srgbClr val="AAE571"/>
    <a:srgbClr val="29B95C"/>
    <a:srgbClr val="227ACB"/>
    <a:srgbClr val="DC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3F26C-1EC7-47EE-86E8-DC9C950354F8}" v="1293" dt="2025-09-05T16:47:23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McMurray" userId="41131182-e40c-422e-9e67-21809914d8e0" providerId="ADAL" clId="{934517D5-32D8-48D5-810D-A45F98B2AAC7}"/>
    <pc:docChg chg="undo redo custSel delSld modSld modMainMaster">
      <pc:chgData name="Matthew McMurray" userId="41131182-e40c-422e-9e67-21809914d8e0" providerId="ADAL" clId="{934517D5-32D8-48D5-810D-A45F98B2AAC7}" dt="2025-09-05T16:49:11.365" v="2866" actId="27636"/>
      <pc:docMkLst>
        <pc:docMk/>
      </pc:docMkLst>
      <pc:sldChg chg="modSp mod">
        <pc:chgData name="Matthew McMurray" userId="41131182-e40c-422e-9e67-21809914d8e0" providerId="ADAL" clId="{934517D5-32D8-48D5-810D-A45F98B2AAC7}" dt="2025-09-05T16:49:11.365" v="2866" actId="27636"/>
        <pc:sldMkLst>
          <pc:docMk/>
          <pc:sldMk cId="1448423330" sldId="256"/>
        </pc:sldMkLst>
        <pc:spChg chg="mod">
          <ac:chgData name="Matthew McMurray" userId="41131182-e40c-422e-9e67-21809914d8e0" providerId="ADAL" clId="{934517D5-32D8-48D5-810D-A45F98B2AAC7}" dt="2025-09-05T16:49:11.365" v="2866" actId="27636"/>
          <ac:spMkLst>
            <pc:docMk/>
            <pc:sldMk cId="1448423330" sldId="256"/>
            <ac:spMk id="3" creationId="{6219947A-F6AF-1EEF-6BA8-AC9F18395678}"/>
          </ac:spMkLst>
        </pc:spChg>
      </pc:sldChg>
      <pc:sldChg chg="del">
        <pc:chgData name="Matthew McMurray" userId="41131182-e40c-422e-9e67-21809914d8e0" providerId="ADAL" clId="{934517D5-32D8-48D5-810D-A45F98B2AAC7}" dt="2025-08-29T19:42:43.651" v="0" actId="47"/>
        <pc:sldMkLst>
          <pc:docMk/>
          <pc:sldMk cId="165914099" sldId="257"/>
        </pc:sldMkLst>
      </pc:sldChg>
      <pc:sldChg chg="addSp delSp modSp mod delAnim modAnim">
        <pc:chgData name="Matthew McMurray" userId="41131182-e40c-422e-9e67-21809914d8e0" providerId="ADAL" clId="{934517D5-32D8-48D5-810D-A45F98B2AAC7}" dt="2025-09-05T14:48:52.756" v="2154"/>
        <pc:sldMkLst>
          <pc:docMk/>
          <pc:sldMk cId="2451703810" sldId="258"/>
        </pc:sldMkLst>
        <pc:spChg chg="mod">
          <ac:chgData name="Matthew McMurray" userId="41131182-e40c-422e-9e67-21809914d8e0" providerId="ADAL" clId="{934517D5-32D8-48D5-810D-A45F98B2AAC7}" dt="2025-09-05T14:48:34.545" v="2152" actId="14100"/>
          <ac:spMkLst>
            <pc:docMk/>
            <pc:sldMk cId="2451703810" sldId="258"/>
            <ac:spMk id="3" creationId="{86D18551-CF0D-4A1B-FA2A-9063073F62A0}"/>
          </ac:spMkLst>
        </pc:spChg>
        <pc:spChg chg="add mod">
          <ac:chgData name="Matthew McMurray" userId="41131182-e40c-422e-9e67-21809914d8e0" providerId="ADAL" clId="{934517D5-32D8-48D5-810D-A45F98B2AAC7}" dt="2025-09-02T15:28:39.113" v="1074" actId="1076"/>
          <ac:spMkLst>
            <pc:docMk/>
            <pc:sldMk cId="2451703810" sldId="258"/>
            <ac:spMk id="4" creationId="{5F13A545-0237-1152-2F48-393C3D45C94C}"/>
          </ac:spMkLst>
        </pc:spChg>
        <pc:spChg chg="add mod">
          <ac:chgData name="Matthew McMurray" userId="41131182-e40c-422e-9e67-21809914d8e0" providerId="ADAL" clId="{934517D5-32D8-48D5-810D-A45F98B2AAC7}" dt="2025-09-02T15:37:02.278" v="1081" actId="14100"/>
          <ac:spMkLst>
            <pc:docMk/>
            <pc:sldMk cId="2451703810" sldId="258"/>
            <ac:spMk id="27" creationId="{0B27C95D-A109-0086-DEE4-78F75BF82748}"/>
          </ac:spMkLst>
        </pc:spChg>
        <pc:graphicFrameChg chg="add mod modGraphic">
          <ac:chgData name="Matthew McMurray" userId="41131182-e40c-422e-9e67-21809914d8e0" providerId="ADAL" clId="{934517D5-32D8-48D5-810D-A45F98B2AAC7}" dt="2025-09-02T15:36:11.508" v="1075" actId="207"/>
          <ac:graphicFrameMkLst>
            <pc:docMk/>
            <pc:sldMk cId="2451703810" sldId="258"/>
            <ac:graphicFrameMk id="26" creationId="{CAE0B94F-D1E8-868F-D709-516C1220803C}"/>
          </ac:graphicFrameMkLst>
        </pc:graphicFrameChg>
      </pc:sldChg>
      <pc:sldChg chg="modSp del mod">
        <pc:chgData name="Matthew McMurray" userId="41131182-e40c-422e-9e67-21809914d8e0" providerId="ADAL" clId="{934517D5-32D8-48D5-810D-A45F98B2AAC7}" dt="2025-09-02T15:16:24.391" v="576" actId="47"/>
        <pc:sldMkLst>
          <pc:docMk/>
          <pc:sldMk cId="1706309750" sldId="259"/>
        </pc:sldMkLst>
      </pc:sldChg>
      <pc:sldChg chg="addSp delSp modSp mod modAnim chgLayout">
        <pc:chgData name="Matthew McMurray" userId="41131182-e40c-422e-9e67-21809914d8e0" providerId="ADAL" clId="{934517D5-32D8-48D5-810D-A45F98B2AAC7}" dt="2025-09-05T16:43:04.535" v="2791" actId="20577"/>
        <pc:sldMkLst>
          <pc:docMk/>
          <pc:sldMk cId="1488150041" sldId="260"/>
        </pc:sldMkLst>
        <pc:spChg chg="mod ord">
          <ac:chgData name="Matthew McMurray" userId="41131182-e40c-422e-9e67-21809914d8e0" providerId="ADAL" clId="{934517D5-32D8-48D5-810D-A45F98B2AAC7}" dt="2025-09-05T16:43:04.535" v="2791" actId="20577"/>
          <ac:spMkLst>
            <pc:docMk/>
            <pc:sldMk cId="1488150041" sldId="260"/>
            <ac:spMk id="2" creationId="{8EB230D3-D20F-0651-5162-057BBF995CF9}"/>
          </ac:spMkLst>
        </pc:spChg>
        <pc:spChg chg="mod">
          <ac:chgData name="Matthew McMurray" userId="41131182-e40c-422e-9e67-21809914d8e0" providerId="ADAL" clId="{934517D5-32D8-48D5-810D-A45F98B2AAC7}" dt="2025-09-02T16:01:30.457" v="1612" actId="1076"/>
          <ac:spMkLst>
            <pc:docMk/>
            <pc:sldMk cId="1488150041" sldId="260"/>
            <ac:spMk id="6" creationId="{E41B0E86-67DF-4D38-A3F5-8C2EEB6B1E76}"/>
          </ac:spMkLst>
        </pc:spChg>
        <pc:spChg chg="mod">
          <ac:chgData name="Matthew McMurray" userId="41131182-e40c-422e-9e67-21809914d8e0" providerId="ADAL" clId="{934517D5-32D8-48D5-810D-A45F98B2AAC7}" dt="2025-09-02T16:01:30.457" v="1612" actId="1076"/>
          <ac:spMkLst>
            <pc:docMk/>
            <pc:sldMk cId="1488150041" sldId="260"/>
            <ac:spMk id="7" creationId="{E59551D9-4021-87C3-1400-92F898BDA212}"/>
          </ac:spMkLst>
        </pc:spChg>
        <pc:spChg chg="mod">
          <ac:chgData name="Matthew McMurray" userId="41131182-e40c-422e-9e67-21809914d8e0" providerId="ADAL" clId="{934517D5-32D8-48D5-810D-A45F98B2AAC7}" dt="2025-09-02T16:01:30.457" v="1612" actId="1076"/>
          <ac:spMkLst>
            <pc:docMk/>
            <pc:sldMk cId="1488150041" sldId="260"/>
            <ac:spMk id="8" creationId="{BC4F0500-F09B-03BE-C1B7-624FA6D010EB}"/>
          </ac:spMkLst>
        </pc:spChg>
        <pc:spChg chg="mod">
          <ac:chgData name="Matthew McMurray" userId="41131182-e40c-422e-9e67-21809914d8e0" providerId="ADAL" clId="{934517D5-32D8-48D5-810D-A45F98B2AAC7}" dt="2025-09-02T16:01:30.457" v="1612" actId="1076"/>
          <ac:spMkLst>
            <pc:docMk/>
            <pc:sldMk cId="1488150041" sldId="260"/>
            <ac:spMk id="13" creationId="{F081A1C6-4474-7F57-C0F7-30DD416AFDEB}"/>
          </ac:spMkLst>
        </pc:spChg>
        <pc:spChg chg="add del mod">
          <ac:chgData name="Matthew McMurray" userId="41131182-e40c-422e-9e67-21809914d8e0" providerId="ADAL" clId="{934517D5-32D8-48D5-810D-A45F98B2AAC7}" dt="2025-09-05T14:49:15.288" v="2155" actId="21"/>
          <ac:spMkLst>
            <pc:docMk/>
            <pc:sldMk cId="1488150041" sldId="260"/>
            <ac:spMk id="18" creationId="{44F09AA3-6170-C2D1-18BC-B5784D91EAA3}"/>
          </ac:spMkLst>
        </pc:spChg>
        <pc:grpChg chg="mod">
          <ac:chgData name="Matthew McMurray" userId="41131182-e40c-422e-9e67-21809914d8e0" providerId="ADAL" clId="{934517D5-32D8-48D5-810D-A45F98B2AAC7}" dt="2025-09-02T16:01:30.457" v="1612" actId="1076"/>
          <ac:grpSpMkLst>
            <pc:docMk/>
            <pc:sldMk cId="1488150041" sldId="260"/>
            <ac:grpSpMk id="14" creationId="{E5C0C930-2E6E-2B7A-04CC-F21B70DF3DAE}"/>
          </ac:grpSpMkLst>
        </pc:grpChg>
        <pc:grpChg chg="mod">
          <ac:chgData name="Matthew McMurray" userId="41131182-e40c-422e-9e67-21809914d8e0" providerId="ADAL" clId="{934517D5-32D8-48D5-810D-A45F98B2AAC7}" dt="2025-09-02T16:01:30.457" v="1612" actId="1076"/>
          <ac:grpSpMkLst>
            <pc:docMk/>
            <pc:sldMk cId="1488150041" sldId="260"/>
            <ac:grpSpMk id="15" creationId="{CAF6BB5F-D9C7-4803-FA37-5581E3352D78}"/>
          </ac:grpSpMkLst>
        </pc:grpChg>
        <pc:graphicFrameChg chg="mod modGraphic">
          <ac:chgData name="Matthew McMurray" userId="41131182-e40c-422e-9e67-21809914d8e0" providerId="ADAL" clId="{934517D5-32D8-48D5-810D-A45F98B2AAC7}" dt="2025-09-05T14:46:37.297" v="1886" actId="1076"/>
          <ac:graphicFrameMkLst>
            <pc:docMk/>
            <pc:sldMk cId="1488150041" sldId="260"/>
            <ac:graphicFrameMk id="3" creationId="{25649501-0204-EC87-F5CA-76AFE388979E}"/>
          </ac:graphicFrameMkLst>
        </pc:graphicFrameChg>
        <pc:graphicFrameChg chg="add mod modGraphic">
          <ac:chgData name="Matthew McMurray" userId="41131182-e40c-422e-9e67-21809914d8e0" providerId="ADAL" clId="{934517D5-32D8-48D5-810D-A45F98B2AAC7}" dt="2025-09-05T14:46:37.297" v="1886" actId="1076"/>
          <ac:graphicFrameMkLst>
            <pc:docMk/>
            <pc:sldMk cId="1488150041" sldId="260"/>
            <ac:graphicFrameMk id="16" creationId="{47D7A4FA-0B32-D0F3-9D29-56892255F442}"/>
          </ac:graphicFrameMkLst>
        </pc:graphicFrameChg>
        <pc:graphicFrameChg chg="add mod modGraphic">
          <ac:chgData name="Matthew McMurray" userId="41131182-e40c-422e-9e67-21809914d8e0" providerId="ADAL" clId="{934517D5-32D8-48D5-810D-A45F98B2AAC7}" dt="2025-09-05T14:46:37.297" v="1886" actId="1076"/>
          <ac:graphicFrameMkLst>
            <pc:docMk/>
            <pc:sldMk cId="1488150041" sldId="260"/>
            <ac:graphicFrameMk id="17" creationId="{781526F0-491C-867C-45CE-FB7281531674}"/>
          </ac:graphicFrameMkLst>
        </pc:graphicFrameChg>
        <pc:cxnChg chg="mod">
          <ac:chgData name="Matthew McMurray" userId="41131182-e40c-422e-9e67-21809914d8e0" providerId="ADAL" clId="{934517D5-32D8-48D5-810D-A45F98B2AAC7}" dt="2025-09-02T16:01:30.457" v="1612" actId="1076"/>
          <ac:cxnSpMkLst>
            <pc:docMk/>
            <pc:sldMk cId="1488150041" sldId="260"/>
            <ac:cxnSpMk id="4" creationId="{5C2C427C-0DCB-4887-59B4-1C57232DE517}"/>
          </ac:cxnSpMkLst>
        </pc:cxnChg>
        <pc:cxnChg chg="mod">
          <ac:chgData name="Matthew McMurray" userId="41131182-e40c-422e-9e67-21809914d8e0" providerId="ADAL" clId="{934517D5-32D8-48D5-810D-A45F98B2AAC7}" dt="2025-09-02T16:01:30.457" v="1612" actId="1076"/>
          <ac:cxnSpMkLst>
            <pc:docMk/>
            <pc:sldMk cId="1488150041" sldId="260"/>
            <ac:cxnSpMk id="5" creationId="{72071D72-53BE-8D72-93E1-BC9D21123597}"/>
          </ac:cxnSpMkLst>
        </pc:cxnChg>
      </pc:sldChg>
      <pc:sldChg chg="modSp del mod">
        <pc:chgData name="Matthew McMurray" userId="41131182-e40c-422e-9e67-21809914d8e0" providerId="ADAL" clId="{934517D5-32D8-48D5-810D-A45F98B2AAC7}" dt="2025-09-02T15:19:20.017" v="604" actId="47"/>
        <pc:sldMkLst>
          <pc:docMk/>
          <pc:sldMk cId="730544913" sldId="261"/>
        </pc:sldMkLst>
      </pc:sldChg>
      <pc:sldChg chg="modSp mod">
        <pc:chgData name="Matthew McMurray" userId="41131182-e40c-422e-9e67-21809914d8e0" providerId="ADAL" clId="{934517D5-32D8-48D5-810D-A45F98B2AAC7}" dt="2025-09-03T15:20:04.987" v="1884" actId="27636"/>
        <pc:sldMkLst>
          <pc:docMk/>
          <pc:sldMk cId="2915737641" sldId="265"/>
        </pc:sldMkLst>
        <pc:spChg chg="mod">
          <ac:chgData name="Matthew McMurray" userId="41131182-e40c-422e-9e67-21809914d8e0" providerId="ADAL" clId="{934517D5-32D8-48D5-810D-A45F98B2AAC7}" dt="2025-09-03T15:20:04.987" v="1884" actId="27636"/>
          <ac:spMkLst>
            <pc:docMk/>
            <pc:sldMk cId="2915737641" sldId="265"/>
            <ac:spMk id="3" creationId="{31F129AF-474F-3E50-78AC-6B66797448EF}"/>
          </ac:spMkLst>
        </pc:spChg>
      </pc:sldChg>
      <pc:sldChg chg="modSp mod modAnim">
        <pc:chgData name="Matthew McMurray" userId="41131182-e40c-422e-9e67-21809914d8e0" providerId="ADAL" clId="{934517D5-32D8-48D5-810D-A45F98B2AAC7}" dt="2025-09-03T15:10:40.788" v="1830"/>
        <pc:sldMkLst>
          <pc:docMk/>
          <pc:sldMk cId="4210033861" sldId="267"/>
        </pc:sldMkLst>
        <pc:spChg chg="mod">
          <ac:chgData name="Matthew McMurray" userId="41131182-e40c-422e-9e67-21809914d8e0" providerId="ADAL" clId="{934517D5-32D8-48D5-810D-A45F98B2AAC7}" dt="2025-08-29T21:10:13.656" v="485" actId="20577"/>
          <ac:spMkLst>
            <pc:docMk/>
            <pc:sldMk cId="4210033861" sldId="267"/>
            <ac:spMk id="2" creationId="{81C3BE71-2C42-3285-438A-622398BC0C07}"/>
          </ac:spMkLst>
        </pc:spChg>
        <pc:spChg chg="mod">
          <ac:chgData name="Matthew McMurray" userId="41131182-e40c-422e-9e67-21809914d8e0" providerId="ADAL" clId="{934517D5-32D8-48D5-810D-A45F98B2AAC7}" dt="2025-09-03T15:10:08.809" v="1829" actId="27636"/>
          <ac:spMkLst>
            <pc:docMk/>
            <pc:sldMk cId="4210033861" sldId="267"/>
            <ac:spMk id="3" creationId="{1FEFC798-4551-1FBD-7351-DDED8B91BD30}"/>
          </ac:spMkLst>
        </pc:spChg>
      </pc:sldChg>
      <pc:sldChg chg="addSp delSp modSp mod modAnim">
        <pc:chgData name="Matthew McMurray" userId="41131182-e40c-422e-9e67-21809914d8e0" providerId="ADAL" clId="{934517D5-32D8-48D5-810D-A45F98B2AAC7}" dt="2025-09-05T16:42:09.537" v="2761" actId="20577"/>
        <pc:sldMkLst>
          <pc:docMk/>
          <pc:sldMk cId="3764983900" sldId="268"/>
        </pc:sldMkLst>
        <pc:spChg chg="mod">
          <ac:chgData name="Matthew McMurray" userId="41131182-e40c-422e-9e67-21809914d8e0" providerId="ADAL" clId="{934517D5-32D8-48D5-810D-A45F98B2AAC7}" dt="2025-08-29T19:47:11.682" v="204"/>
          <ac:spMkLst>
            <pc:docMk/>
            <pc:sldMk cId="3764983900" sldId="268"/>
            <ac:spMk id="4" creationId="{E50D124B-B1F2-8D01-C863-F0D12EA1FE6E}"/>
          </ac:spMkLst>
        </pc:spChg>
        <pc:spChg chg="mod">
          <ac:chgData name="Matthew McMurray" userId="41131182-e40c-422e-9e67-21809914d8e0" providerId="ADAL" clId="{934517D5-32D8-48D5-810D-A45F98B2AAC7}" dt="2025-09-02T15:40:02.396" v="1291" actId="1036"/>
          <ac:spMkLst>
            <pc:docMk/>
            <pc:sldMk cId="3764983900" sldId="268"/>
            <ac:spMk id="5" creationId="{FF7933BE-00D9-E3B3-ECC8-A7AF86A0D9BC}"/>
          </ac:spMkLst>
        </pc:spChg>
        <pc:spChg chg="mod">
          <ac:chgData name="Matthew McMurray" userId="41131182-e40c-422e-9e67-21809914d8e0" providerId="ADAL" clId="{934517D5-32D8-48D5-810D-A45F98B2AAC7}" dt="2025-08-29T19:47:15.194" v="216" actId="20577"/>
          <ac:spMkLst>
            <pc:docMk/>
            <pc:sldMk cId="3764983900" sldId="268"/>
            <ac:spMk id="6" creationId="{9C3C5D37-CAC2-4747-D107-84A19DB361B5}"/>
          </ac:spMkLst>
        </pc:spChg>
        <pc:spChg chg="add mod">
          <ac:chgData name="Matthew McMurray" userId="41131182-e40c-422e-9e67-21809914d8e0" providerId="ADAL" clId="{934517D5-32D8-48D5-810D-A45F98B2AAC7}" dt="2025-09-05T16:41:39.759" v="2726" actId="20577"/>
          <ac:spMkLst>
            <pc:docMk/>
            <pc:sldMk cId="3764983900" sldId="268"/>
            <ac:spMk id="10" creationId="{37DD3932-AA47-49E7-2802-FE97C6776410}"/>
          </ac:spMkLst>
        </pc:spChg>
        <pc:spChg chg="add del mod">
          <ac:chgData name="Matthew McMurray" userId="41131182-e40c-422e-9e67-21809914d8e0" providerId="ADAL" clId="{934517D5-32D8-48D5-810D-A45F98B2AAC7}" dt="2025-09-05T16:42:09.537" v="2761" actId="20577"/>
          <ac:spMkLst>
            <pc:docMk/>
            <pc:sldMk cId="3764983900" sldId="268"/>
            <ac:spMk id="15" creationId="{28F577E1-4167-820C-1D5C-D821570DA54C}"/>
          </ac:spMkLst>
        </pc:spChg>
        <pc:spChg chg="add mod">
          <ac:chgData name="Matthew McMurray" userId="41131182-e40c-422e-9e67-21809914d8e0" providerId="ADAL" clId="{934517D5-32D8-48D5-810D-A45F98B2AAC7}" dt="2025-09-02T16:04:14.473" v="1632" actId="164"/>
          <ac:spMkLst>
            <pc:docMk/>
            <pc:sldMk cId="3764983900" sldId="268"/>
            <ac:spMk id="16" creationId="{9F5E09DF-E028-B13D-EC52-803F5FB74097}"/>
          </ac:spMkLst>
        </pc:spChg>
        <pc:grpChg chg="mod">
          <ac:chgData name="Matthew McMurray" userId="41131182-e40c-422e-9e67-21809914d8e0" providerId="ADAL" clId="{934517D5-32D8-48D5-810D-A45F98B2AAC7}" dt="2025-08-29T19:48:03.372" v="310" actId="1038"/>
          <ac:grpSpMkLst>
            <pc:docMk/>
            <pc:sldMk cId="3764983900" sldId="268"/>
            <ac:grpSpMk id="8" creationId="{EA5F072F-7677-D83D-536D-AD33A11BE3AC}"/>
          </ac:grpSpMkLst>
        </pc:grpChg>
        <pc:grpChg chg="mod">
          <ac:chgData name="Matthew McMurray" userId="41131182-e40c-422e-9e67-21809914d8e0" providerId="ADAL" clId="{934517D5-32D8-48D5-810D-A45F98B2AAC7}" dt="2025-08-29T19:48:03.372" v="310" actId="1038"/>
          <ac:grpSpMkLst>
            <pc:docMk/>
            <pc:sldMk cId="3764983900" sldId="268"/>
            <ac:grpSpMk id="9" creationId="{A9870BFE-5968-B5E5-4F79-017D4A2BBFA4}"/>
          </ac:grpSpMkLst>
        </pc:grpChg>
        <pc:grpChg chg="add mod">
          <ac:chgData name="Matthew McMurray" userId="41131182-e40c-422e-9e67-21809914d8e0" providerId="ADAL" clId="{934517D5-32D8-48D5-810D-A45F98B2AAC7}" dt="2025-09-02T16:04:14.473" v="1632" actId="164"/>
          <ac:grpSpMkLst>
            <pc:docMk/>
            <pc:sldMk cId="3764983900" sldId="268"/>
            <ac:grpSpMk id="12" creationId="{691D2562-2649-1872-BC0F-1AEB60C19032}"/>
          </ac:grpSpMkLst>
        </pc:grpChg>
        <pc:picChg chg="mod">
          <ac:chgData name="Matthew McMurray" userId="41131182-e40c-422e-9e67-21809914d8e0" providerId="ADAL" clId="{934517D5-32D8-48D5-810D-A45F98B2AAC7}" dt="2025-08-29T19:48:03.372" v="310" actId="1038"/>
          <ac:picMkLst>
            <pc:docMk/>
            <pc:sldMk cId="3764983900" sldId="268"/>
            <ac:picMk id="7" creationId="{DBF863BD-F4B7-6A5C-5141-CE05EAA5383A}"/>
          </ac:picMkLst>
        </pc:picChg>
        <pc:picChg chg="add mod modCrop">
          <ac:chgData name="Matthew McMurray" userId="41131182-e40c-422e-9e67-21809914d8e0" providerId="ADAL" clId="{934517D5-32D8-48D5-810D-A45F98B2AAC7}" dt="2025-09-02T16:04:14.473" v="1632" actId="164"/>
          <ac:picMkLst>
            <pc:docMk/>
            <pc:sldMk cId="3764983900" sldId="268"/>
            <ac:picMk id="14" creationId="{EE298064-24AE-4C20-B9B0-F8D862CBD8D8}"/>
          </ac:picMkLst>
        </pc:picChg>
        <pc:picChg chg="mod">
          <ac:chgData name="Matthew McMurray" userId="41131182-e40c-422e-9e67-21809914d8e0" providerId="ADAL" clId="{934517D5-32D8-48D5-810D-A45F98B2AAC7}" dt="2025-08-29T19:48:03.372" v="310" actId="1038"/>
          <ac:picMkLst>
            <pc:docMk/>
            <pc:sldMk cId="3764983900" sldId="268"/>
            <ac:picMk id="6146" creationId="{CDF6EA97-A102-63F1-47DF-68A5DDF81A43}"/>
          </ac:picMkLst>
        </pc:picChg>
      </pc:sldChg>
      <pc:sldChg chg="addSp delSp modSp mod modClrScheme modAnim chgLayout">
        <pc:chgData name="Matthew McMurray" userId="41131182-e40c-422e-9e67-21809914d8e0" providerId="ADAL" clId="{934517D5-32D8-48D5-810D-A45F98B2AAC7}" dt="2025-09-05T16:43:46.735" v="2799"/>
        <pc:sldMkLst>
          <pc:docMk/>
          <pc:sldMk cId="278766947" sldId="269"/>
        </pc:sldMkLst>
        <pc:spChg chg="mod ord">
          <ac:chgData name="Matthew McMurray" userId="41131182-e40c-422e-9e67-21809914d8e0" providerId="ADAL" clId="{934517D5-32D8-48D5-810D-A45F98B2AAC7}" dt="2025-09-05T16:42:58.664" v="2790" actId="20577"/>
          <ac:spMkLst>
            <pc:docMk/>
            <pc:sldMk cId="278766947" sldId="269"/>
            <ac:spMk id="2" creationId="{8E94A0BF-3F96-44C8-2357-71F38F1BDF8C}"/>
          </ac:spMkLst>
        </pc:spChg>
        <pc:spChg chg="mod ord">
          <ac:chgData name="Matthew McMurray" userId="41131182-e40c-422e-9e67-21809914d8e0" providerId="ADAL" clId="{934517D5-32D8-48D5-810D-A45F98B2AAC7}" dt="2025-09-05T16:43:27.777" v="2795" actId="20577"/>
          <ac:spMkLst>
            <pc:docMk/>
            <pc:sldMk cId="278766947" sldId="269"/>
            <ac:spMk id="3" creationId="{92EBFB34-3DAB-7341-0A70-0B13D9DF23A8}"/>
          </ac:spMkLst>
        </pc:spChg>
        <pc:spChg chg="del mod ord">
          <ac:chgData name="Matthew McMurray" userId="41131182-e40c-422e-9e67-21809914d8e0" providerId="ADAL" clId="{934517D5-32D8-48D5-810D-A45F98B2AAC7}" dt="2025-09-05T14:53:05.453" v="2275" actId="700"/>
          <ac:spMkLst>
            <pc:docMk/>
            <pc:sldMk cId="278766947" sldId="269"/>
            <ac:spMk id="4" creationId="{001A7B85-58EE-28C5-2FA2-FD7BB733AFF3}"/>
          </ac:spMkLst>
        </pc:spChg>
        <pc:spChg chg="del">
          <ac:chgData name="Matthew McMurray" userId="41131182-e40c-422e-9e67-21809914d8e0" providerId="ADAL" clId="{934517D5-32D8-48D5-810D-A45F98B2AAC7}" dt="2025-09-05T14:51:59.981" v="2253" actId="478"/>
          <ac:spMkLst>
            <pc:docMk/>
            <pc:sldMk cId="278766947" sldId="269"/>
            <ac:spMk id="5" creationId="{3CF2541B-D3D9-9AAB-D20D-DABD6694716D}"/>
          </ac:spMkLst>
        </pc:spChg>
        <pc:spChg chg="del mod">
          <ac:chgData name="Matthew McMurray" userId="41131182-e40c-422e-9e67-21809914d8e0" providerId="ADAL" clId="{934517D5-32D8-48D5-810D-A45F98B2AAC7}" dt="2025-09-05T14:51:59.981" v="2253" actId="478"/>
          <ac:spMkLst>
            <pc:docMk/>
            <pc:sldMk cId="278766947" sldId="269"/>
            <ac:spMk id="6" creationId="{18E20415-B657-7CA0-0076-B685A34D24EE}"/>
          </ac:spMkLst>
        </pc:spChg>
        <pc:spChg chg="del">
          <ac:chgData name="Matthew McMurray" userId="41131182-e40c-422e-9e67-21809914d8e0" providerId="ADAL" clId="{934517D5-32D8-48D5-810D-A45F98B2AAC7}" dt="2025-09-05T14:51:59.981" v="2253" actId="478"/>
          <ac:spMkLst>
            <pc:docMk/>
            <pc:sldMk cId="278766947" sldId="269"/>
            <ac:spMk id="7" creationId="{7C52A41D-2B3F-244F-7774-B9F994E5C454}"/>
          </ac:spMkLst>
        </pc:spChg>
        <pc:spChg chg="del mod">
          <ac:chgData name="Matthew McMurray" userId="41131182-e40c-422e-9e67-21809914d8e0" providerId="ADAL" clId="{934517D5-32D8-48D5-810D-A45F98B2AAC7}" dt="2025-09-05T14:51:59.981" v="2253" actId="478"/>
          <ac:spMkLst>
            <pc:docMk/>
            <pc:sldMk cId="278766947" sldId="269"/>
            <ac:spMk id="8" creationId="{3567B236-2913-F83D-6EA8-BDC08F8D9F2F}"/>
          </ac:spMkLst>
        </pc:spChg>
        <pc:spChg chg="add del mod">
          <ac:chgData name="Matthew McMurray" userId="41131182-e40c-422e-9e67-21809914d8e0" providerId="ADAL" clId="{934517D5-32D8-48D5-810D-A45F98B2AAC7}" dt="2025-09-05T14:52:03.185" v="2255" actId="478"/>
          <ac:spMkLst>
            <pc:docMk/>
            <pc:sldMk cId="278766947" sldId="269"/>
            <ac:spMk id="10" creationId="{8DBA0E96-3F7F-CF7F-9AEA-090532E5D4CE}"/>
          </ac:spMkLst>
        </pc:spChg>
        <pc:spChg chg="add del mod">
          <ac:chgData name="Matthew McMurray" userId="41131182-e40c-422e-9e67-21809914d8e0" providerId="ADAL" clId="{934517D5-32D8-48D5-810D-A45F98B2AAC7}" dt="2025-09-05T14:52:02.230" v="2254" actId="478"/>
          <ac:spMkLst>
            <pc:docMk/>
            <pc:sldMk cId="278766947" sldId="269"/>
            <ac:spMk id="12" creationId="{666514DA-0466-0385-F454-490E81AA5A6D}"/>
          </ac:spMkLst>
        </pc:spChg>
        <pc:spChg chg="add mod ord">
          <ac:chgData name="Matthew McMurray" userId="41131182-e40c-422e-9e67-21809914d8e0" providerId="ADAL" clId="{934517D5-32D8-48D5-810D-A45F98B2AAC7}" dt="2025-09-05T16:43:30.081" v="2796" actId="20577"/>
          <ac:spMkLst>
            <pc:docMk/>
            <pc:sldMk cId="278766947" sldId="269"/>
            <ac:spMk id="13" creationId="{0E7B2D5E-B5CC-CECD-6F8F-ACE8D6FDC42E}"/>
          </ac:spMkLst>
        </pc:spChg>
        <pc:spChg chg="add del mod">
          <ac:chgData name="Matthew McMurray" userId="41131182-e40c-422e-9e67-21809914d8e0" providerId="ADAL" clId="{934517D5-32D8-48D5-810D-A45F98B2AAC7}" dt="2025-09-05T14:58:24.734" v="2611" actId="478"/>
          <ac:spMkLst>
            <pc:docMk/>
            <pc:sldMk cId="278766947" sldId="269"/>
            <ac:spMk id="15" creationId="{D8B1CC05-B069-F031-613F-AFE97F5CF8AE}"/>
          </ac:spMkLst>
        </pc:spChg>
        <pc:spChg chg="add mod">
          <ac:chgData name="Matthew McMurray" userId="41131182-e40c-422e-9e67-21809914d8e0" providerId="ADAL" clId="{934517D5-32D8-48D5-810D-A45F98B2AAC7}" dt="2025-09-05T16:43:32.385" v="2798" actId="20577"/>
          <ac:spMkLst>
            <pc:docMk/>
            <pc:sldMk cId="278766947" sldId="269"/>
            <ac:spMk id="16" creationId="{AECD849D-F7B8-22C3-420B-DC52351FE125}"/>
          </ac:spMkLst>
        </pc:spChg>
      </pc:sldChg>
      <pc:sldChg chg="addSp delSp modSp mod modAnim">
        <pc:chgData name="Matthew McMurray" userId="41131182-e40c-422e-9e67-21809914d8e0" providerId="ADAL" clId="{934517D5-32D8-48D5-810D-A45F98B2AAC7}" dt="2025-09-05T16:41:56.880" v="2760" actId="20577"/>
        <pc:sldMkLst>
          <pc:docMk/>
          <pc:sldMk cId="2851122853" sldId="270"/>
        </pc:sldMkLst>
        <pc:spChg chg="mod">
          <ac:chgData name="Matthew McMurray" userId="41131182-e40c-422e-9e67-21809914d8e0" providerId="ADAL" clId="{934517D5-32D8-48D5-810D-A45F98B2AAC7}" dt="2025-09-02T16:05:00.659" v="1637" actId="164"/>
          <ac:spMkLst>
            <pc:docMk/>
            <pc:sldMk cId="2851122853" sldId="270"/>
            <ac:spMk id="5" creationId="{17E680E7-FEF0-42D6-2EA6-BB2AB424ECDC}"/>
          </ac:spMkLst>
        </pc:spChg>
        <pc:spChg chg="mod">
          <ac:chgData name="Matthew McMurray" userId="41131182-e40c-422e-9e67-21809914d8e0" providerId="ADAL" clId="{934517D5-32D8-48D5-810D-A45F98B2AAC7}" dt="2025-09-05T16:41:52.916" v="2751" actId="20577"/>
          <ac:spMkLst>
            <pc:docMk/>
            <pc:sldMk cId="2851122853" sldId="270"/>
            <ac:spMk id="8" creationId="{14316BEA-C100-3572-112C-ECFAD56FBE73}"/>
          </ac:spMkLst>
        </pc:spChg>
        <pc:spChg chg="mod">
          <ac:chgData name="Matthew McMurray" userId="41131182-e40c-422e-9e67-21809914d8e0" providerId="ADAL" clId="{934517D5-32D8-48D5-810D-A45F98B2AAC7}" dt="2025-09-05T16:41:56.880" v="2760" actId="20577"/>
          <ac:spMkLst>
            <pc:docMk/>
            <pc:sldMk cId="2851122853" sldId="270"/>
            <ac:spMk id="10" creationId="{6325B3F5-B562-D959-014B-0720E690F975}"/>
          </ac:spMkLst>
        </pc:spChg>
        <pc:spChg chg="add del mod">
          <ac:chgData name="Matthew McMurray" userId="41131182-e40c-422e-9e67-21809914d8e0" providerId="ADAL" clId="{934517D5-32D8-48D5-810D-A45F98B2AAC7}" dt="2025-09-05T16:41:09.003" v="2708" actId="478"/>
          <ac:spMkLst>
            <pc:docMk/>
            <pc:sldMk cId="2851122853" sldId="270"/>
            <ac:spMk id="11" creationId="{F66AE8F8-DB6C-48C8-DB8D-4F4B3A5D693A}"/>
          </ac:spMkLst>
        </pc:spChg>
        <pc:grpChg chg="add mod ord">
          <ac:chgData name="Matthew McMurray" userId="41131182-e40c-422e-9e67-21809914d8e0" providerId="ADAL" clId="{934517D5-32D8-48D5-810D-A45F98B2AAC7}" dt="2025-09-02T16:05:03.573" v="1638" actId="167"/>
          <ac:grpSpMkLst>
            <pc:docMk/>
            <pc:sldMk cId="2851122853" sldId="270"/>
            <ac:grpSpMk id="7" creationId="{FD66A113-8D1F-D548-BA10-16C7F9BDE7E9}"/>
          </ac:grpSpMkLst>
        </pc:grpChg>
        <pc:grpChg chg="mod">
          <ac:chgData name="Matthew McMurray" userId="41131182-e40c-422e-9e67-21809914d8e0" providerId="ADAL" clId="{934517D5-32D8-48D5-810D-A45F98B2AAC7}" dt="2025-09-02T16:05:00.659" v="1637" actId="164"/>
          <ac:grpSpMkLst>
            <pc:docMk/>
            <pc:sldMk cId="2851122853" sldId="270"/>
            <ac:grpSpMk id="22" creationId="{73B5E313-333A-047E-FB09-3898B9025D44}"/>
          </ac:grpSpMkLst>
        </pc:grpChg>
      </pc:sldChg>
      <pc:sldChg chg="addSp delSp modSp mod modAnim">
        <pc:chgData name="Matthew McMurray" userId="41131182-e40c-422e-9e67-21809914d8e0" providerId="ADAL" clId="{934517D5-32D8-48D5-810D-A45F98B2AAC7}" dt="2025-09-05T16:41:31.020" v="2717" actId="20577"/>
        <pc:sldMkLst>
          <pc:docMk/>
          <pc:sldMk cId="1866125257" sldId="271"/>
        </pc:sldMkLst>
        <pc:spChg chg="add mod">
          <ac:chgData name="Matthew McMurray" userId="41131182-e40c-422e-9e67-21809914d8e0" providerId="ADAL" clId="{934517D5-32D8-48D5-810D-A45F98B2AAC7}" dt="2025-09-02T15:50:31.590" v="1367" actId="164"/>
          <ac:spMkLst>
            <pc:docMk/>
            <pc:sldMk cId="1866125257" sldId="271"/>
            <ac:spMk id="4" creationId="{4765E0C5-8749-2179-6E95-DFBE1B9CCC1A}"/>
          </ac:spMkLst>
        </pc:spChg>
        <pc:spChg chg="mod">
          <ac:chgData name="Matthew McMurray" userId="41131182-e40c-422e-9e67-21809914d8e0" providerId="ADAL" clId="{934517D5-32D8-48D5-810D-A45F98B2AAC7}" dt="2025-08-29T21:13:43.068" v="541" actId="6549"/>
          <ac:spMkLst>
            <pc:docMk/>
            <pc:sldMk cId="1866125257" sldId="271"/>
            <ac:spMk id="7" creationId="{F9DE6ABD-DB28-EEED-3555-2E3151304306}"/>
          </ac:spMkLst>
        </pc:spChg>
        <pc:spChg chg="mod">
          <ac:chgData name="Matthew McMurray" userId="41131182-e40c-422e-9e67-21809914d8e0" providerId="ADAL" clId="{934517D5-32D8-48D5-810D-A45F98B2AAC7}" dt="2025-09-05T16:41:31.020" v="2717" actId="20577"/>
          <ac:spMkLst>
            <pc:docMk/>
            <pc:sldMk cId="1866125257" sldId="271"/>
            <ac:spMk id="8" creationId="{DDB89523-5396-9178-57CB-C9DC5D6D8180}"/>
          </ac:spMkLst>
        </pc:spChg>
        <pc:spChg chg="add mod">
          <ac:chgData name="Matthew McMurray" userId="41131182-e40c-422e-9e67-21809914d8e0" providerId="ADAL" clId="{934517D5-32D8-48D5-810D-A45F98B2AAC7}" dt="2025-09-02T16:06:12.635" v="1644" actId="164"/>
          <ac:spMkLst>
            <pc:docMk/>
            <pc:sldMk cId="1866125257" sldId="271"/>
            <ac:spMk id="11" creationId="{49F0AE7A-058B-5763-BDD8-B1BA98107306}"/>
          </ac:spMkLst>
        </pc:spChg>
        <pc:grpChg chg="add mod">
          <ac:chgData name="Matthew McMurray" userId="41131182-e40c-422e-9e67-21809914d8e0" providerId="ADAL" clId="{934517D5-32D8-48D5-810D-A45F98B2AAC7}" dt="2025-09-02T15:50:31.590" v="1367" actId="164"/>
          <ac:grpSpMkLst>
            <pc:docMk/>
            <pc:sldMk cId="1866125257" sldId="271"/>
            <ac:grpSpMk id="9" creationId="{D9C11F0B-2A22-DF78-AC80-EFE66AD214BE}"/>
          </ac:grpSpMkLst>
        </pc:grpChg>
        <pc:grpChg chg="add mod">
          <ac:chgData name="Matthew McMurray" userId="41131182-e40c-422e-9e67-21809914d8e0" providerId="ADAL" clId="{934517D5-32D8-48D5-810D-A45F98B2AAC7}" dt="2025-09-02T16:06:12.635" v="1644" actId="164"/>
          <ac:grpSpMkLst>
            <pc:docMk/>
            <pc:sldMk cId="1866125257" sldId="271"/>
            <ac:grpSpMk id="10" creationId="{A6BC8C01-A56B-FBAA-D1AE-138310AB6763}"/>
          </ac:grpSpMkLst>
        </pc:grpChg>
        <pc:grpChg chg="mod">
          <ac:chgData name="Matthew McMurray" userId="41131182-e40c-422e-9e67-21809914d8e0" providerId="ADAL" clId="{934517D5-32D8-48D5-810D-A45F98B2AAC7}" dt="2025-09-02T16:06:12.635" v="1644" actId="164"/>
          <ac:grpSpMkLst>
            <pc:docMk/>
            <pc:sldMk cId="1866125257" sldId="271"/>
            <ac:grpSpMk id="28" creationId="{642B9EC6-14A9-3B8E-3BC7-C5C68FE60074}"/>
          </ac:grpSpMkLst>
        </pc:grpChg>
        <pc:picChg chg="mod modCrop">
          <ac:chgData name="Matthew McMurray" userId="41131182-e40c-422e-9e67-21809914d8e0" providerId="ADAL" clId="{934517D5-32D8-48D5-810D-A45F98B2AAC7}" dt="2025-09-02T15:53:18.274" v="1407" actId="732"/>
          <ac:picMkLst>
            <pc:docMk/>
            <pc:sldMk cId="1866125257" sldId="271"/>
            <ac:picMk id="6" creationId="{73366BBC-29E1-788A-CC86-340B2E754F58}"/>
          </ac:picMkLst>
        </pc:picChg>
        <pc:picChg chg="mod">
          <ac:chgData name="Matthew McMurray" userId="41131182-e40c-422e-9e67-21809914d8e0" providerId="ADAL" clId="{934517D5-32D8-48D5-810D-A45F98B2AAC7}" dt="2025-09-02T15:50:31.590" v="1367" actId="164"/>
          <ac:picMkLst>
            <pc:docMk/>
            <pc:sldMk cId="1866125257" sldId="271"/>
            <ac:picMk id="38" creationId="{A6180227-5DCF-1D34-C57E-417981BC9B01}"/>
          </ac:picMkLst>
        </pc:picChg>
      </pc:sldChg>
      <pc:sldChg chg="modSp mod modAnim">
        <pc:chgData name="Matthew McMurray" userId="41131182-e40c-422e-9e67-21809914d8e0" providerId="ADAL" clId="{934517D5-32D8-48D5-810D-A45F98B2AAC7}" dt="2025-09-02T15:39:11.004" v="1239" actId="20577"/>
        <pc:sldMkLst>
          <pc:docMk/>
          <pc:sldMk cId="4057566939" sldId="272"/>
        </pc:sldMkLst>
        <pc:spChg chg="mod">
          <ac:chgData name="Matthew McMurray" userId="41131182-e40c-422e-9e67-21809914d8e0" providerId="ADAL" clId="{934517D5-32D8-48D5-810D-A45F98B2AAC7}" dt="2025-08-29T21:09:56.583" v="441" actId="20577"/>
          <ac:spMkLst>
            <pc:docMk/>
            <pc:sldMk cId="4057566939" sldId="272"/>
            <ac:spMk id="7" creationId="{B9CB703E-2E88-B9F7-A2E8-69B2D4C08847}"/>
          </ac:spMkLst>
        </pc:spChg>
        <pc:spChg chg="mod">
          <ac:chgData name="Matthew McMurray" userId="41131182-e40c-422e-9e67-21809914d8e0" providerId="ADAL" clId="{934517D5-32D8-48D5-810D-A45F98B2AAC7}" dt="2025-09-02T15:39:11.004" v="1239" actId="20577"/>
          <ac:spMkLst>
            <pc:docMk/>
            <pc:sldMk cId="4057566939" sldId="272"/>
            <ac:spMk id="8" creationId="{1C4DC44B-28E0-C2C9-582D-21B29AF928FB}"/>
          </ac:spMkLst>
        </pc:spChg>
      </pc:sldChg>
      <pc:sldChg chg="addSp delSp modSp mod">
        <pc:chgData name="Matthew McMurray" userId="41131182-e40c-422e-9e67-21809914d8e0" providerId="ADAL" clId="{934517D5-32D8-48D5-810D-A45F98B2AAC7}" dt="2025-09-05T16:47:12.081" v="2831" actId="478"/>
        <pc:sldMkLst>
          <pc:docMk/>
          <pc:sldMk cId="1541805047" sldId="273"/>
        </pc:sldMkLst>
        <pc:spChg chg="add del mod">
          <ac:chgData name="Matthew McMurray" userId="41131182-e40c-422e-9e67-21809914d8e0" providerId="ADAL" clId="{934517D5-32D8-48D5-810D-A45F98B2AAC7}" dt="2025-09-05T16:47:12.081" v="2831" actId="478"/>
          <ac:spMkLst>
            <pc:docMk/>
            <pc:sldMk cId="1541805047" sldId="273"/>
            <ac:spMk id="3" creationId="{D9142228-81FF-F607-A8B3-071E20467E13}"/>
          </ac:spMkLst>
        </pc:spChg>
      </pc:sldChg>
      <pc:sldChg chg="modSp mod modAnim">
        <pc:chgData name="Matthew McMurray" userId="41131182-e40c-422e-9e67-21809914d8e0" providerId="ADAL" clId="{934517D5-32D8-48D5-810D-A45F98B2AAC7}" dt="2025-09-02T15:55:10.440" v="1524" actId="20577"/>
        <pc:sldMkLst>
          <pc:docMk/>
          <pc:sldMk cId="1846981626" sldId="274"/>
        </pc:sldMkLst>
        <pc:spChg chg="mod">
          <ac:chgData name="Matthew McMurray" userId="41131182-e40c-422e-9e67-21809914d8e0" providerId="ADAL" clId="{934517D5-32D8-48D5-810D-A45F98B2AAC7}" dt="2025-08-29T19:49:07.168" v="326" actId="20577"/>
          <ac:spMkLst>
            <pc:docMk/>
            <pc:sldMk cId="1846981626" sldId="274"/>
            <ac:spMk id="7" creationId="{8839038C-029B-19B1-E79F-2272D792385C}"/>
          </ac:spMkLst>
        </pc:spChg>
        <pc:spChg chg="mod">
          <ac:chgData name="Matthew McMurray" userId="41131182-e40c-422e-9e67-21809914d8e0" providerId="ADAL" clId="{934517D5-32D8-48D5-810D-A45F98B2AAC7}" dt="2025-09-02T15:55:10.440" v="1524" actId="20577"/>
          <ac:spMkLst>
            <pc:docMk/>
            <pc:sldMk cId="1846981626" sldId="274"/>
            <ac:spMk id="8" creationId="{2AFB63C4-56D3-C463-4F97-81D601BCB7F5}"/>
          </ac:spMkLst>
        </pc:spChg>
      </pc:sldChg>
      <pc:sldMasterChg chg="addSp delSp mod modSldLayout">
        <pc:chgData name="Matthew McMurray" userId="41131182-e40c-422e-9e67-21809914d8e0" providerId="ADAL" clId="{934517D5-32D8-48D5-810D-A45F98B2AAC7}" dt="2025-09-05T16:48:36.861" v="2860" actId="1036"/>
        <pc:sldMasterMkLst>
          <pc:docMk/>
          <pc:sldMasterMk cId="1243825306" sldId="2147483660"/>
        </pc:sldMasterMkLst>
        <pc:picChg chg="add del">
          <ac:chgData name="Matthew McMurray" userId="41131182-e40c-422e-9e67-21809914d8e0" providerId="ADAL" clId="{934517D5-32D8-48D5-810D-A45F98B2AAC7}" dt="2025-09-05T16:45:24.962" v="2801" actId="478"/>
          <ac:picMkLst>
            <pc:docMk/>
            <pc:sldMasterMk cId="1243825306" sldId="2147483660"/>
            <ac:picMk id="10" creationId="{ED0A60B2-EABE-07C2-551F-37278A562D1F}"/>
          </ac:picMkLst>
        </pc:picChg>
        <pc:sldLayoutChg chg="delSp mod">
          <pc:chgData name="Matthew McMurray" userId="41131182-e40c-422e-9e67-21809914d8e0" providerId="ADAL" clId="{934517D5-32D8-48D5-810D-A45F98B2AAC7}" dt="2025-09-05T16:45:36.653" v="2802" actId="478"/>
          <pc:sldLayoutMkLst>
            <pc:docMk/>
            <pc:sldMasterMk cId="1243825306" sldId="2147483660"/>
            <pc:sldLayoutMk cId="114592313" sldId="2147483662"/>
          </pc:sldLayoutMkLst>
          <pc:picChg chg="del">
            <ac:chgData name="Matthew McMurray" userId="41131182-e40c-422e-9e67-21809914d8e0" providerId="ADAL" clId="{934517D5-32D8-48D5-810D-A45F98B2AAC7}" dt="2025-09-05T16:45:36.653" v="2802" actId="478"/>
            <ac:picMkLst>
              <pc:docMk/>
              <pc:sldMasterMk cId="1243825306" sldId="2147483660"/>
              <pc:sldLayoutMk cId="114592313" sldId="2147483662"/>
              <ac:picMk id="7" creationId="{A3A3F8C3-5239-45A0-30E7-7B0CA440A91C}"/>
            </ac:picMkLst>
          </pc:picChg>
        </pc:sldLayoutChg>
        <pc:sldLayoutChg chg="addSp delSp modSp mod">
          <pc:chgData name="Matthew McMurray" userId="41131182-e40c-422e-9e67-21809914d8e0" providerId="ADAL" clId="{934517D5-32D8-48D5-810D-A45F98B2AAC7}" dt="2025-09-05T16:48:36.861" v="2860" actId="1036"/>
          <pc:sldLayoutMkLst>
            <pc:docMk/>
            <pc:sldMasterMk cId="1243825306" sldId="2147483660"/>
            <pc:sldLayoutMk cId="3191394288" sldId="2147483663"/>
          </pc:sldLayoutMkLst>
          <pc:spChg chg="add del">
            <ac:chgData name="Matthew McMurray" userId="41131182-e40c-422e-9e67-21809914d8e0" providerId="ADAL" clId="{934517D5-32D8-48D5-810D-A45F98B2AAC7}" dt="2025-09-05T16:47:20.518" v="2833" actId="22"/>
            <ac:spMkLst>
              <pc:docMk/>
              <pc:sldMasterMk cId="1243825306" sldId="2147483660"/>
              <pc:sldLayoutMk cId="3191394288" sldId="2147483663"/>
              <ac:spMk id="10" creationId="{E25A7A8C-8D1A-8865-3CAA-8075D6C41167}"/>
            </ac:spMkLst>
          </pc:spChg>
          <pc:spChg chg="add mod">
            <ac:chgData name="Matthew McMurray" userId="41131182-e40c-422e-9e67-21809914d8e0" providerId="ADAL" clId="{934517D5-32D8-48D5-810D-A45F98B2AAC7}" dt="2025-09-05T16:48:36.861" v="2860" actId="1036"/>
            <ac:spMkLst>
              <pc:docMk/>
              <pc:sldMasterMk cId="1243825306" sldId="2147483660"/>
              <pc:sldLayoutMk cId="3191394288" sldId="2147483663"/>
              <ac:spMk id="11" creationId="{FFB8242E-C6E3-C4D9-04DC-F75677F7BE19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3E221-2913-4C16-BAB5-A2BE0C7EAA5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EA8263A4-1E03-4F61-BC92-78EEFE258A2A}">
      <dgm:prSet phldrT="[Text]"/>
      <dgm:spPr/>
      <dgm:t>
        <a:bodyPr/>
        <a:lstStyle/>
        <a:p>
          <a:r>
            <a:rPr lang="en-US" dirty="0"/>
            <a:t>Overnight Abstinence</a:t>
          </a:r>
        </a:p>
      </dgm:t>
    </dgm:pt>
    <dgm:pt modelId="{E65A6EF7-ABE4-4B78-BC59-ADE2392EE6DB}" type="parTrans" cxnId="{16C5F1FD-3016-441C-BB6E-6A9CC95CF02D}">
      <dgm:prSet/>
      <dgm:spPr/>
      <dgm:t>
        <a:bodyPr/>
        <a:lstStyle/>
        <a:p>
          <a:endParaRPr lang="en-US"/>
        </a:p>
      </dgm:t>
    </dgm:pt>
    <dgm:pt modelId="{F56CB1A9-8B2D-425E-BCFD-E7EFD39A928C}" type="sibTrans" cxnId="{16C5F1FD-3016-441C-BB6E-6A9CC95CF02D}">
      <dgm:prSet/>
      <dgm:spPr/>
      <dgm:t>
        <a:bodyPr/>
        <a:lstStyle/>
        <a:p>
          <a:endParaRPr lang="en-US"/>
        </a:p>
      </dgm:t>
    </dgm:pt>
    <dgm:pt modelId="{698D015B-915E-43F2-9495-8BC41AC28F39}">
      <dgm:prSet phldrT="[Text]" custT="1"/>
      <dgm:spPr/>
      <dgm:t>
        <a:bodyPr/>
        <a:lstStyle/>
        <a:p>
          <a:r>
            <a:rPr lang="en-US" sz="1800" dirty="0"/>
            <a:t>Controlled Use Period</a:t>
          </a:r>
        </a:p>
      </dgm:t>
    </dgm:pt>
    <dgm:pt modelId="{315B6E07-DFA6-48F2-B269-520B038262E1}" type="parTrans" cxnId="{640D7F33-648C-42AB-AB97-0AC5BFA21D24}">
      <dgm:prSet/>
      <dgm:spPr/>
      <dgm:t>
        <a:bodyPr/>
        <a:lstStyle/>
        <a:p>
          <a:endParaRPr lang="en-US"/>
        </a:p>
      </dgm:t>
    </dgm:pt>
    <dgm:pt modelId="{CA885316-AC3D-4335-AF9F-1DAA0F326FCC}" type="sibTrans" cxnId="{640D7F33-648C-42AB-AB97-0AC5BFA21D24}">
      <dgm:prSet/>
      <dgm:spPr/>
      <dgm:t>
        <a:bodyPr/>
        <a:lstStyle/>
        <a:p>
          <a:endParaRPr lang="en-US"/>
        </a:p>
      </dgm:t>
    </dgm:pt>
    <dgm:pt modelId="{46C62FB5-094C-4306-A852-2C1FBA660224}">
      <dgm:prSet phldrT="[Text]" custT="1"/>
      <dgm:spPr/>
      <dgm:t>
        <a:bodyPr/>
        <a:lstStyle/>
        <a:p>
          <a:r>
            <a:rPr lang="en-US" sz="1800" dirty="0"/>
            <a:t>Ad Libitum Use Period</a:t>
          </a:r>
        </a:p>
      </dgm:t>
    </dgm:pt>
    <dgm:pt modelId="{50BC578A-846F-49BB-9F4E-C638EF56525F}" type="parTrans" cxnId="{D2281499-A111-4C25-A204-03AF04837CC8}">
      <dgm:prSet/>
      <dgm:spPr/>
      <dgm:t>
        <a:bodyPr/>
        <a:lstStyle/>
        <a:p>
          <a:endParaRPr lang="en-US"/>
        </a:p>
      </dgm:t>
    </dgm:pt>
    <dgm:pt modelId="{12B209F0-75BF-4C66-87CB-584EEFD65769}" type="sibTrans" cxnId="{D2281499-A111-4C25-A204-03AF04837CC8}">
      <dgm:prSet/>
      <dgm:spPr/>
      <dgm:t>
        <a:bodyPr/>
        <a:lstStyle/>
        <a:p>
          <a:endParaRPr lang="en-US"/>
        </a:p>
      </dgm:t>
    </dgm:pt>
    <dgm:pt modelId="{B99D1A15-5A5D-428D-9FBD-9D34CF2DC9BB}" type="pres">
      <dgm:prSet presAssocID="{A1E3E221-2913-4C16-BAB5-A2BE0C7EAA52}" presName="CompostProcess" presStyleCnt="0">
        <dgm:presLayoutVars>
          <dgm:dir/>
          <dgm:resizeHandles val="exact"/>
        </dgm:presLayoutVars>
      </dgm:prSet>
      <dgm:spPr/>
    </dgm:pt>
    <dgm:pt modelId="{72A11296-CEEE-464C-BC10-0C6FD1D7606B}" type="pres">
      <dgm:prSet presAssocID="{A1E3E221-2913-4C16-BAB5-A2BE0C7EAA52}" presName="arrow" presStyleLbl="bgShp" presStyleIdx="0" presStyleCnt="1"/>
      <dgm:spPr>
        <a:solidFill>
          <a:schemeClr val="bg1">
            <a:lumMod val="65000"/>
          </a:schemeClr>
        </a:solidFill>
      </dgm:spPr>
    </dgm:pt>
    <dgm:pt modelId="{88078670-4E9D-43AE-A925-6DA53BB954F5}" type="pres">
      <dgm:prSet presAssocID="{A1E3E221-2913-4C16-BAB5-A2BE0C7EAA52}" presName="linearProcess" presStyleCnt="0"/>
      <dgm:spPr/>
    </dgm:pt>
    <dgm:pt modelId="{D0F3D71D-31DE-4418-864C-B92D48B4883A}" type="pres">
      <dgm:prSet presAssocID="{EA8263A4-1E03-4F61-BC92-78EEFE258A2A}" presName="textNode" presStyleLbl="node1" presStyleIdx="0" presStyleCnt="3" custScaleX="62422">
        <dgm:presLayoutVars>
          <dgm:bulletEnabled val="1"/>
        </dgm:presLayoutVars>
      </dgm:prSet>
      <dgm:spPr/>
    </dgm:pt>
    <dgm:pt modelId="{4F086B1F-640C-4AFD-8F7B-8839DBA2303D}" type="pres">
      <dgm:prSet presAssocID="{F56CB1A9-8B2D-425E-BCFD-E7EFD39A928C}" presName="sibTrans" presStyleCnt="0"/>
      <dgm:spPr/>
    </dgm:pt>
    <dgm:pt modelId="{620F29BD-95D8-420B-A394-B64A8176D95D}" type="pres">
      <dgm:prSet presAssocID="{698D015B-915E-43F2-9495-8BC41AC28F39}" presName="textNode" presStyleLbl="node1" presStyleIdx="1" presStyleCnt="3">
        <dgm:presLayoutVars>
          <dgm:bulletEnabled val="1"/>
        </dgm:presLayoutVars>
      </dgm:prSet>
      <dgm:spPr/>
    </dgm:pt>
    <dgm:pt modelId="{0A0E5C5E-2381-4F3E-B083-D853F47BB38D}" type="pres">
      <dgm:prSet presAssocID="{CA885316-AC3D-4335-AF9F-1DAA0F326FCC}" presName="sibTrans" presStyleCnt="0"/>
      <dgm:spPr/>
    </dgm:pt>
    <dgm:pt modelId="{6DC5F83D-57C8-413D-A59F-6DA8E2CFF8CE}" type="pres">
      <dgm:prSet presAssocID="{46C62FB5-094C-4306-A852-2C1FBA66022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40D7F33-648C-42AB-AB97-0AC5BFA21D24}" srcId="{A1E3E221-2913-4C16-BAB5-A2BE0C7EAA52}" destId="{698D015B-915E-43F2-9495-8BC41AC28F39}" srcOrd="1" destOrd="0" parTransId="{315B6E07-DFA6-48F2-B269-520B038262E1}" sibTransId="{CA885316-AC3D-4335-AF9F-1DAA0F326FCC}"/>
    <dgm:cxn modelId="{B968B735-5441-4FC8-949C-190228119353}" type="presOf" srcId="{A1E3E221-2913-4C16-BAB5-A2BE0C7EAA52}" destId="{B99D1A15-5A5D-428D-9FBD-9D34CF2DC9BB}" srcOrd="0" destOrd="0" presId="urn:microsoft.com/office/officeart/2005/8/layout/hProcess9"/>
    <dgm:cxn modelId="{67F74046-3221-4EDF-8824-AADDECDAFDE6}" type="presOf" srcId="{698D015B-915E-43F2-9495-8BC41AC28F39}" destId="{620F29BD-95D8-420B-A394-B64A8176D95D}" srcOrd="0" destOrd="0" presId="urn:microsoft.com/office/officeart/2005/8/layout/hProcess9"/>
    <dgm:cxn modelId="{35DE3659-F9CB-4BA3-B2E1-72FCAF52871A}" type="presOf" srcId="{EA8263A4-1E03-4F61-BC92-78EEFE258A2A}" destId="{D0F3D71D-31DE-4418-864C-B92D48B4883A}" srcOrd="0" destOrd="0" presId="urn:microsoft.com/office/officeart/2005/8/layout/hProcess9"/>
    <dgm:cxn modelId="{632DBA97-8C1D-4F8D-96CE-C2534F0F3211}" type="presOf" srcId="{46C62FB5-094C-4306-A852-2C1FBA660224}" destId="{6DC5F83D-57C8-413D-A59F-6DA8E2CFF8CE}" srcOrd="0" destOrd="0" presId="urn:microsoft.com/office/officeart/2005/8/layout/hProcess9"/>
    <dgm:cxn modelId="{D2281499-A111-4C25-A204-03AF04837CC8}" srcId="{A1E3E221-2913-4C16-BAB5-A2BE0C7EAA52}" destId="{46C62FB5-094C-4306-A852-2C1FBA660224}" srcOrd="2" destOrd="0" parTransId="{50BC578A-846F-49BB-9F4E-C638EF56525F}" sibTransId="{12B209F0-75BF-4C66-87CB-584EEFD65769}"/>
    <dgm:cxn modelId="{16C5F1FD-3016-441C-BB6E-6A9CC95CF02D}" srcId="{A1E3E221-2913-4C16-BAB5-A2BE0C7EAA52}" destId="{EA8263A4-1E03-4F61-BC92-78EEFE258A2A}" srcOrd="0" destOrd="0" parTransId="{E65A6EF7-ABE4-4B78-BC59-ADE2392EE6DB}" sibTransId="{F56CB1A9-8B2D-425E-BCFD-E7EFD39A928C}"/>
    <dgm:cxn modelId="{C8F219C1-864A-4D26-B384-DE7672D0156D}" type="presParOf" srcId="{B99D1A15-5A5D-428D-9FBD-9D34CF2DC9BB}" destId="{72A11296-CEEE-464C-BC10-0C6FD1D7606B}" srcOrd="0" destOrd="0" presId="urn:microsoft.com/office/officeart/2005/8/layout/hProcess9"/>
    <dgm:cxn modelId="{4A735324-A1EF-4FB3-8DF2-3E0E7CEB05E0}" type="presParOf" srcId="{B99D1A15-5A5D-428D-9FBD-9D34CF2DC9BB}" destId="{88078670-4E9D-43AE-A925-6DA53BB954F5}" srcOrd="1" destOrd="0" presId="urn:microsoft.com/office/officeart/2005/8/layout/hProcess9"/>
    <dgm:cxn modelId="{6F811A8A-6C3C-4572-ACE2-8C190D6D9F69}" type="presParOf" srcId="{88078670-4E9D-43AE-A925-6DA53BB954F5}" destId="{D0F3D71D-31DE-4418-864C-B92D48B4883A}" srcOrd="0" destOrd="0" presId="urn:microsoft.com/office/officeart/2005/8/layout/hProcess9"/>
    <dgm:cxn modelId="{5CE92CDE-4A45-48D8-B0C7-F22CE81AB4AA}" type="presParOf" srcId="{88078670-4E9D-43AE-A925-6DA53BB954F5}" destId="{4F086B1F-640C-4AFD-8F7B-8839DBA2303D}" srcOrd="1" destOrd="0" presId="urn:microsoft.com/office/officeart/2005/8/layout/hProcess9"/>
    <dgm:cxn modelId="{CF1CE160-9947-4D46-9D73-9D315430706E}" type="presParOf" srcId="{88078670-4E9D-43AE-A925-6DA53BB954F5}" destId="{620F29BD-95D8-420B-A394-B64A8176D95D}" srcOrd="2" destOrd="0" presId="urn:microsoft.com/office/officeart/2005/8/layout/hProcess9"/>
    <dgm:cxn modelId="{01792CAC-60A3-45BF-8D17-2B80C2D023E2}" type="presParOf" srcId="{88078670-4E9D-43AE-A925-6DA53BB954F5}" destId="{0A0E5C5E-2381-4F3E-B083-D853F47BB38D}" srcOrd="3" destOrd="0" presId="urn:microsoft.com/office/officeart/2005/8/layout/hProcess9"/>
    <dgm:cxn modelId="{091F0DE1-8B08-4401-8122-5A05494EA33D}" type="presParOf" srcId="{88078670-4E9D-43AE-A925-6DA53BB954F5}" destId="{6DC5F83D-57C8-413D-A59F-6DA8E2CFF8C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11296-CEEE-464C-BC10-0C6FD1D7606B}">
      <dsp:nvSpPr>
        <dsp:cNvPr id="0" name=""/>
        <dsp:cNvSpPr/>
      </dsp:nvSpPr>
      <dsp:spPr>
        <a:xfrm>
          <a:off x="623119" y="0"/>
          <a:ext cx="7062019" cy="1179871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3D71D-31DE-4418-864C-B92D48B4883A}">
      <dsp:nvSpPr>
        <dsp:cNvPr id="0" name=""/>
        <dsp:cNvSpPr/>
      </dsp:nvSpPr>
      <dsp:spPr>
        <a:xfrm>
          <a:off x="492925" y="353961"/>
          <a:ext cx="1669301" cy="4719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Overnight Abstinence</a:t>
          </a:r>
        </a:p>
      </dsp:txBody>
      <dsp:txXfrm>
        <a:off x="515964" y="377000"/>
        <a:ext cx="1623223" cy="425870"/>
      </dsp:txXfrm>
    </dsp:sp>
    <dsp:sp modelId="{620F29BD-95D8-420B-A394-B64A8176D95D}">
      <dsp:nvSpPr>
        <dsp:cNvPr id="0" name=""/>
        <dsp:cNvSpPr/>
      </dsp:nvSpPr>
      <dsp:spPr>
        <a:xfrm>
          <a:off x="2314559" y="353961"/>
          <a:ext cx="2674220" cy="4719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Controlled Use Period</a:t>
          </a:r>
        </a:p>
      </dsp:txBody>
      <dsp:txXfrm>
        <a:off x="2337598" y="377000"/>
        <a:ext cx="2628142" cy="425870"/>
      </dsp:txXfrm>
    </dsp:sp>
    <dsp:sp modelId="{6DC5F83D-57C8-413D-A59F-6DA8E2CFF8CE}">
      <dsp:nvSpPr>
        <dsp:cNvPr id="0" name=""/>
        <dsp:cNvSpPr/>
      </dsp:nvSpPr>
      <dsp:spPr>
        <a:xfrm>
          <a:off x="5141111" y="353961"/>
          <a:ext cx="2674220" cy="4719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 Libitum Use Period</a:t>
          </a:r>
        </a:p>
      </dsp:txBody>
      <dsp:txXfrm>
        <a:off x="5164150" y="377000"/>
        <a:ext cx="2628142" cy="425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2C5F4-CE12-43DE-A594-74DBE3C735C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C2DDFB-430E-431D-B750-367CE0140A5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3BF1FF-D93F-721C-0FAE-B5E7F214A954}"/>
              </a:ext>
            </a:extLst>
          </p:cNvPr>
          <p:cNvCxnSpPr/>
          <p:nvPr userDrawn="1"/>
        </p:nvCxnSpPr>
        <p:spPr bwMode="auto">
          <a:xfrm>
            <a:off x="1240971" y="3489649"/>
            <a:ext cx="6130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8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2C5F4-CE12-43DE-A594-74DBE3C735C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C2DDFB-430E-431D-B750-367CE014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0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2C5F4-CE12-43DE-A594-74DBE3C735C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C2DDFB-430E-431D-B750-367CE014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5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6D2BA9-415F-BFCC-9E5B-ACE9724A804F}"/>
              </a:ext>
            </a:extLst>
          </p:cNvPr>
          <p:cNvCxnSpPr/>
          <p:nvPr userDrawn="1"/>
        </p:nvCxnSpPr>
        <p:spPr>
          <a:xfrm>
            <a:off x="738909" y="1616360"/>
            <a:ext cx="182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EA8D6D-307D-C7B4-A7C7-CBAE94BF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2025 TSRC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01093"/>
            <a:ext cx="7886700" cy="2382694"/>
          </a:xfrm>
        </p:spPr>
        <p:txBody>
          <a:bodyPr anchor="b"/>
          <a:lstStyle>
            <a:lvl1pPr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33458"/>
            <a:ext cx="7886700" cy="165619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B12C5F4-CE12-43DE-A594-74DBE3C735C0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chemular_Logo.png" descr="chemular_Logo.png">
            <a:extLst>
              <a:ext uri="{FF2B5EF4-FFF2-40B4-BE49-F238E27FC236}">
                <a16:creationId xmlns:a16="http://schemas.microsoft.com/office/drawing/2014/main" id="{695B42EB-5256-53E2-A16D-8CB03BAA0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25976"/>
            <a:ext cx="3618666" cy="514985"/>
          </a:xfrm>
          <a:prstGeom prst="rect">
            <a:avLst/>
          </a:prstGeom>
          <a:ln w="3175">
            <a:miter lim="400000"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5000E1-BEB6-9297-9DD3-7AC5D549FF13}"/>
              </a:ext>
            </a:extLst>
          </p:cNvPr>
          <p:cNvCxnSpPr/>
          <p:nvPr userDrawn="1"/>
        </p:nvCxnSpPr>
        <p:spPr bwMode="auto">
          <a:xfrm>
            <a:off x="723735" y="4216403"/>
            <a:ext cx="6130213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FC6033C-4FD1-FF00-BFB8-030BA4A2F5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90" y="4779797"/>
            <a:ext cx="1543050" cy="1543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B8242E-C6E3-C4D9-04DC-F75677F7BE19}"/>
              </a:ext>
            </a:extLst>
          </p:cNvPr>
          <p:cNvSpPr txBox="1"/>
          <p:nvPr userDrawn="1"/>
        </p:nvSpPr>
        <p:spPr>
          <a:xfrm>
            <a:off x="7545870" y="4498393"/>
            <a:ext cx="1332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Scan for Slides</a:t>
            </a:r>
          </a:p>
        </p:txBody>
      </p:sp>
    </p:spTree>
    <p:extLst>
      <p:ext uri="{BB962C8B-B14F-4D97-AF65-F5344CB8AC3E}">
        <p14:creationId xmlns:p14="http://schemas.microsoft.com/office/powerpoint/2010/main" val="31913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2C5F4-CE12-43DE-A594-74DBE3C735C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C2DDFB-430E-431D-B750-367CE0140A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4B0D01-DFE1-B747-AF47-5A5E5601C597}"/>
              </a:ext>
            </a:extLst>
          </p:cNvPr>
          <p:cNvCxnSpPr/>
          <p:nvPr userDrawn="1"/>
        </p:nvCxnSpPr>
        <p:spPr>
          <a:xfrm>
            <a:off x="738909" y="1616360"/>
            <a:ext cx="182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4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36436"/>
            <a:ext cx="3868340" cy="4268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09082"/>
            <a:ext cx="3868340" cy="39700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36436"/>
            <a:ext cx="3887391" cy="4268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09082"/>
            <a:ext cx="3887391" cy="39700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2C5F4-CE12-43DE-A594-74DBE3C735C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C2DDFB-430E-431D-B750-367CE0140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9BD1B8-D506-BFBF-349A-31789F891EAA}"/>
              </a:ext>
            </a:extLst>
          </p:cNvPr>
          <p:cNvCxnSpPr/>
          <p:nvPr userDrawn="1"/>
        </p:nvCxnSpPr>
        <p:spPr>
          <a:xfrm>
            <a:off x="738909" y="1616360"/>
            <a:ext cx="182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4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2C5F4-CE12-43DE-A594-74DBE3C735C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C2DDFB-430E-431D-B750-367CE014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2C5F4-CE12-43DE-A594-74DBE3C735C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C2DDFB-430E-431D-B750-367CE014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1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2C5F4-CE12-43DE-A594-74DBE3C735C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C2DDFB-430E-431D-B750-367CE014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2C5F4-CE12-43DE-A594-74DBE3C735C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C2DDFB-430E-431D-B750-367CE014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chemular_Logo.png" descr="chemular_Logo.png">
            <a:extLst>
              <a:ext uri="{FF2B5EF4-FFF2-40B4-BE49-F238E27FC236}">
                <a16:creationId xmlns:a16="http://schemas.microsoft.com/office/drawing/2014/main" id="{ED0A60B2-EABE-07C2-551F-37278A562D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59553" y="6446059"/>
            <a:ext cx="1304925" cy="185708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B145F137-FC27-9494-8461-D01358F25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2025 TSRC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2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d.carmines@chemular.com" TargetMode="External"/><Relationship Id="rId2" Type="http://schemas.openxmlformats.org/officeDocument/2006/relationships/hyperlink" Target="mailto:matthew.mcmurray@chemular.com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E1D7-59E8-71F8-5C10-CDB765C0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b="1" dirty="0">
                <a:cs typeface="Arial" panose="020B0604020202020204" pitchFamily="34" charset="0"/>
              </a:rPr>
              <a:t>Optimizing abuse liability studies for FDA review of novel nicotine products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9947A-F6AF-1EEF-6BA8-AC9F18395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33458"/>
            <a:ext cx="7886700" cy="1888684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2000" b="1" dirty="0">
                <a:cs typeface="Arial" panose="020B0604020202020204" pitchFamily="34" charset="0"/>
              </a:rPr>
              <a:t>Matthew McMurray, PhD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2000" b="1" dirty="0">
                <a:cs typeface="Arial" panose="020B0604020202020204" pitchFamily="34" charset="0"/>
              </a:rPr>
              <a:t>Ed Carmines, PhD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2000" b="1" dirty="0" err="1">
                <a:cs typeface="Arial" panose="020B0604020202020204" pitchFamily="34" charset="0"/>
              </a:rPr>
              <a:t>Chemular</a:t>
            </a:r>
            <a:r>
              <a:rPr lang="en-US" sz="2000" b="1" dirty="0">
                <a:cs typeface="Arial" panose="020B0604020202020204" pitchFamily="34" charset="0"/>
              </a:rPr>
              <a:t> Inc.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2000" b="1" dirty="0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matthew.mcmurray@chemular.com</a:t>
            </a:r>
            <a:endParaRPr lang="en-US" sz="2000" b="1" dirty="0"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2000" b="1" dirty="0"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ed.carmines@chemular.com</a:t>
            </a:r>
            <a:endParaRPr lang="en-US" sz="2000" b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842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BE71-2C42-3285-438A-622398BC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challenges for regulators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FC798-4551-1FBD-7351-DDED8B91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31892" cy="4351338"/>
          </a:xfrm>
        </p:spPr>
        <p:txBody>
          <a:bodyPr>
            <a:normAutofit/>
          </a:bodyPr>
          <a:lstStyle/>
          <a:p>
            <a:r>
              <a:rPr lang="en-US" dirty="0"/>
              <a:t>How to handle conflicting abuse liability results</a:t>
            </a:r>
          </a:p>
          <a:p>
            <a:pPr lvl="1"/>
            <a:r>
              <a:rPr lang="en-US" dirty="0" err="1"/>
              <a:t>Tmax</a:t>
            </a:r>
            <a:r>
              <a:rPr lang="en-US" dirty="0"/>
              <a:t> vs Cmax vs AUC</a:t>
            </a:r>
          </a:p>
          <a:p>
            <a:pPr lvl="1"/>
            <a:r>
              <a:rPr lang="en-US" dirty="0"/>
              <a:t>Subjective effects vs nicotine exposure</a:t>
            </a:r>
          </a:p>
          <a:p>
            <a:pPr lvl="1"/>
            <a:r>
              <a:rPr lang="en-US" dirty="0"/>
              <a:t>Controlled use vs ad libitum use</a:t>
            </a:r>
          </a:p>
          <a:p>
            <a:r>
              <a:rPr lang="en-US" dirty="0"/>
              <a:t>How to weigh risks &amp; benefits to adults that smoke</a:t>
            </a:r>
          </a:p>
          <a:p>
            <a:pPr lvl="1"/>
            <a:r>
              <a:rPr lang="en-US" dirty="0"/>
              <a:t>Unlikely that FDA will allow oral products with abuse liabilities exceeding a cigarette </a:t>
            </a:r>
            <a:r>
              <a:rPr lang="en-US" sz="1800" dirty="0"/>
              <a:t>(Mallock-Ohnesorg et al., 2024)</a:t>
            </a:r>
            <a:endParaRPr lang="en-US" dirty="0"/>
          </a:p>
          <a:p>
            <a:r>
              <a:rPr lang="en-US" dirty="0"/>
              <a:t>How to consider non-tobacco flavors</a:t>
            </a:r>
          </a:p>
          <a:p>
            <a:pPr lvl="1"/>
            <a:r>
              <a:rPr lang="en-US" dirty="0"/>
              <a:t>Unknown effect of flavor for modern oral products</a:t>
            </a:r>
          </a:p>
          <a:p>
            <a:pPr lvl="1"/>
            <a:r>
              <a:rPr lang="en-US" dirty="0"/>
              <a:t>Youth appeal of modern oral products is currently low</a:t>
            </a:r>
          </a:p>
        </p:txBody>
      </p:sp>
    </p:spTree>
    <p:extLst>
      <p:ext uri="{BB962C8B-B14F-4D97-AF65-F5344CB8AC3E}">
        <p14:creationId xmlns:p14="http://schemas.microsoft.com/office/powerpoint/2010/main" val="421003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13BD-E632-B0BB-F9C5-95EF20E3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4180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4FD2-A2D4-1B38-7645-074A4967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129AF-474F-3E50-78AC-6B6679744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7475" indent="-117475"/>
            <a:r>
              <a:rPr lang="en-US" sz="1400" dirty="0"/>
              <a:t>Phillips-Waller A, </a:t>
            </a:r>
            <a:r>
              <a:rPr lang="en-US" sz="1400" dirty="0" err="1"/>
              <a:t>Przulj</a:t>
            </a:r>
            <a:r>
              <a:rPr lang="en-US" sz="1400" dirty="0"/>
              <a:t> D, Pesola F, Smith KM, Hajek P (2021) Nicotine Delivery and User Ratings of IQOS Heated Tobacco System Compared With Cigarettes, Juul, and Refillable E-Cigarettes. </a:t>
            </a:r>
            <a:r>
              <a:rPr lang="en-US" sz="1400" i="1" dirty="0"/>
              <a:t>Nicotine Tob Res </a:t>
            </a:r>
            <a:r>
              <a:rPr lang="en-US" sz="1400" dirty="0"/>
              <a:t>23(11):1889-1894. </a:t>
            </a:r>
            <a:r>
              <a:rPr lang="en-US" sz="1400" dirty="0" err="1"/>
              <a:t>doi</a:t>
            </a:r>
            <a:r>
              <a:rPr lang="en-US" sz="1400" dirty="0"/>
              <a:t>: 10.1093/</a:t>
            </a:r>
            <a:r>
              <a:rPr lang="en-US" sz="1400" dirty="0" err="1"/>
              <a:t>ntr</a:t>
            </a:r>
            <a:r>
              <a:rPr lang="en-US" sz="1400" dirty="0"/>
              <a:t>/ntab094.</a:t>
            </a:r>
          </a:p>
          <a:p>
            <a:pPr marL="117475" indent="-117475"/>
            <a:r>
              <a:rPr lang="en-US" sz="1400" dirty="0"/>
              <a:t>Fearon IM, Gilligan K, Seltzer RGN, McKinney W (2022) A </a:t>
            </a:r>
            <a:r>
              <a:rPr lang="en-US" sz="1400" dirty="0" err="1"/>
              <a:t>randomised</a:t>
            </a:r>
            <a:r>
              <a:rPr lang="en-US" sz="1400" dirty="0"/>
              <a:t>, crossover, clinical study to assess nicotine pharmacokinetics and subjective effects of the BIDI® stick ENDS compared with combustible cigarettes and a comparator ENDS in adult smokers. </a:t>
            </a:r>
            <a:r>
              <a:rPr lang="en-US" sz="1400" i="1" dirty="0"/>
              <a:t>Harm </a:t>
            </a:r>
            <a:r>
              <a:rPr lang="en-US" sz="1400" i="1" dirty="0" err="1"/>
              <a:t>Reduct</a:t>
            </a:r>
            <a:r>
              <a:rPr lang="en-US" sz="1400" i="1" dirty="0"/>
              <a:t> J </a:t>
            </a:r>
            <a:r>
              <a:rPr lang="en-US" sz="1400" dirty="0"/>
              <a:t>19(1):57. </a:t>
            </a:r>
            <a:r>
              <a:rPr lang="en-US" sz="1400" dirty="0" err="1"/>
              <a:t>doi</a:t>
            </a:r>
            <a:r>
              <a:rPr lang="en-US" sz="1400" dirty="0"/>
              <a:t>: 10.1186/s12954-022-00638-0.</a:t>
            </a:r>
          </a:p>
          <a:p>
            <a:pPr marL="117475" indent="-117475"/>
            <a:r>
              <a:rPr lang="en-US" sz="1400" dirty="0"/>
              <a:t>Lunell E, Fagerström K, Hughes J, </a:t>
            </a:r>
            <a:r>
              <a:rPr lang="en-US" sz="1400" dirty="0" err="1"/>
              <a:t>Pendrill</a:t>
            </a:r>
            <a:r>
              <a:rPr lang="en-US" sz="1400" dirty="0"/>
              <a:t> R (2020) Pharmacokinetic Comparison of a Novel Non-tobacco-Based Nicotine Pouch (ZYN) With Conventional, Tobacco-Based Swedish Snus and American Moist Snuff. </a:t>
            </a:r>
            <a:r>
              <a:rPr lang="en-US" sz="1400" i="1" dirty="0"/>
              <a:t>Nicotine Tob Res </a:t>
            </a:r>
            <a:r>
              <a:rPr lang="en-US" sz="1400" dirty="0"/>
              <a:t>22(10):1757–1763. https://doi.org/10.1093/ntr/ntaa068</a:t>
            </a:r>
          </a:p>
          <a:p>
            <a:pPr marL="117475" indent="-117475"/>
            <a:r>
              <a:rPr lang="en-US" sz="1400" dirty="0"/>
              <a:t>Rensch J, Liu J, Wang J, Vansickel A, Edmiston J, Sarkar M (2021) Nicotine pharmacokinetics and subjective response among adult smokers using different flavors of on!® nicotine pouches compared to combustible cigarettes. </a:t>
            </a:r>
            <a:r>
              <a:rPr lang="en-US" sz="1400" i="1" dirty="0" err="1"/>
              <a:t>Psychopharmacol</a:t>
            </a:r>
            <a:r>
              <a:rPr lang="en-US" sz="1400" i="1" dirty="0"/>
              <a:t> (Berl)</a:t>
            </a:r>
            <a:r>
              <a:rPr lang="en-US" sz="1400" dirty="0"/>
              <a:t> 238(11):3325–3334. https://doi.org/10.1007/s00213-021-05948-y</a:t>
            </a:r>
          </a:p>
          <a:p>
            <a:pPr marL="117475" indent="-117475"/>
            <a:r>
              <a:rPr lang="en-US" sz="1400" dirty="0"/>
              <a:t>Azzopardi D, Brown E, </a:t>
            </a:r>
            <a:r>
              <a:rPr lang="en-US" sz="1400" dirty="0" err="1"/>
              <a:t>Meichanetzidis</a:t>
            </a:r>
            <a:r>
              <a:rPr lang="en-US" sz="1400" dirty="0"/>
              <a:t> F, Fiebelkorn S, Haswell LE, Hardie G, McEwan M (2025) A Randomized Crossover Clinical Study to Assess the Effect of Oral Nicotine Pouches Used for Different Durations on Plasma Nicotine Pharmacokinetics in Healthy Oral Pouch Consumers. </a:t>
            </a:r>
            <a:r>
              <a:rPr lang="en-US" sz="1400" i="1" dirty="0"/>
              <a:t>J Clin </a:t>
            </a:r>
            <a:r>
              <a:rPr lang="en-US" sz="1400" i="1" dirty="0" err="1"/>
              <a:t>Pharmacol</a:t>
            </a:r>
            <a:r>
              <a:rPr lang="en-US" sz="1400" dirty="0"/>
              <a:t>, </a:t>
            </a:r>
            <a:r>
              <a:rPr lang="en-US" sz="1400" dirty="0" err="1"/>
              <a:t>epub</a:t>
            </a:r>
            <a:r>
              <a:rPr lang="en-US" sz="1400" dirty="0"/>
              <a:t> ahead of print. https://doi.org/10.1002/jcph.70090</a:t>
            </a:r>
          </a:p>
          <a:p>
            <a:pPr marL="117475" indent="-117475"/>
            <a:r>
              <a:rPr lang="en-US" sz="1400" dirty="0"/>
              <a:t>Mallock-Ohnesorg N, Rabenstein A, Stoll Y, Gertzen M, Rieder B, Malke S, Burgmann N, Laux P, Pieper E, Schulz T, Franzen K, Luch A, </a:t>
            </a:r>
            <a:r>
              <a:rPr lang="en-US" sz="1400" dirty="0" err="1"/>
              <a:t>Rüther</a:t>
            </a:r>
            <a:r>
              <a:rPr lang="en-US" sz="1400" dirty="0"/>
              <a:t> T (2024) Small pouches, but high nicotine doses—Nicotine delivery and acute effects after use of tobacco-free nicotine pouches. </a:t>
            </a:r>
            <a:r>
              <a:rPr lang="en-US" sz="1400" i="1" dirty="0"/>
              <a:t>Front </a:t>
            </a:r>
            <a:r>
              <a:rPr lang="en-US" sz="1400" i="1" dirty="0" err="1"/>
              <a:t>Pharmacol</a:t>
            </a:r>
            <a:r>
              <a:rPr lang="en-US" sz="1400" i="1" dirty="0"/>
              <a:t> </a:t>
            </a:r>
            <a:r>
              <a:rPr lang="en-US" sz="1400" dirty="0"/>
              <a:t>15:1392027. https://doi.org/10.3389/fphar.2024.1392027</a:t>
            </a:r>
          </a:p>
        </p:txBody>
      </p:sp>
    </p:spTree>
    <p:extLst>
      <p:ext uri="{BB962C8B-B14F-4D97-AF65-F5344CB8AC3E}">
        <p14:creationId xmlns:p14="http://schemas.microsoft.com/office/powerpoint/2010/main" val="291573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8147-38CD-38B5-88B1-ACEF4918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Abuse liability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18551-CF0D-4A1B-FA2A-9063073F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6939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Quantifying the abuse liability of oral nicotine products is challenging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Abuse liability studies should assess: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Nicotine exposure during and after product use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How people use the product (topography)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Subjective effects of use (e.g., product liking, urge to smoke)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3A545-0237-1152-2F48-393C3D45C94C}"/>
              </a:ext>
            </a:extLst>
          </p:cNvPr>
          <p:cNvSpPr txBox="1"/>
          <p:nvPr/>
        </p:nvSpPr>
        <p:spPr>
          <a:xfrm>
            <a:off x="2759659" y="5282261"/>
            <a:ext cx="4762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Blood draws during Controlled and Ad lib for nicotine levels</a:t>
            </a:r>
          </a:p>
          <a:p>
            <a:r>
              <a:rPr lang="en-US" sz="1400" dirty="0"/>
              <a:t>Use topography assessed during ad libitum only</a:t>
            </a:r>
          </a:p>
          <a:p>
            <a:r>
              <a:rPr lang="en-US" sz="1400" dirty="0"/>
              <a:t>Subjective effects during Controlled and Ad lib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CAE0B94F-D1E8-868F-D709-516C12208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14356"/>
              </p:ext>
            </p:extLst>
          </p:nvPr>
        </p:nvGraphicFramePr>
        <p:xfrm>
          <a:off x="481780" y="4395019"/>
          <a:ext cx="8308258" cy="117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0B27C95D-A109-0086-DEE4-78F75BF82748}"/>
              </a:ext>
            </a:extLst>
          </p:cNvPr>
          <p:cNvSpPr/>
          <p:nvPr/>
        </p:nvSpPr>
        <p:spPr>
          <a:xfrm rot="10800000">
            <a:off x="953729" y="5381204"/>
            <a:ext cx="7118555" cy="1019594"/>
          </a:xfrm>
          <a:prstGeom prst="curvedDownArrow">
            <a:avLst>
              <a:gd name="adj1" fmla="val 13609"/>
              <a:gd name="adj2" fmla="val 50000"/>
              <a:gd name="adj3" fmla="val 25000"/>
            </a:avLst>
          </a:prstGeom>
          <a:solidFill>
            <a:srgbClr val="0E28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6" grpId="0">
        <p:bldAsOne/>
      </p:bldGraphic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30D3-D20F-0651-5162-057BBF99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Nicotine pharmacokinetics (PK)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2C427C-0DCB-4887-59B4-1C57232DE517}"/>
              </a:ext>
            </a:extLst>
          </p:cNvPr>
          <p:cNvCxnSpPr>
            <a:cxnSpLocks/>
          </p:cNvCxnSpPr>
          <p:nvPr/>
        </p:nvCxnSpPr>
        <p:spPr>
          <a:xfrm>
            <a:off x="940882" y="3264944"/>
            <a:ext cx="0" cy="269246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071D72-53BE-8D72-93E1-BC9D21123597}"/>
              </a:ext>
            </a:extLst>
          </p:cNvPr>
          <p:cNvCxnSpPr>
            <a:cxnSpLocks/>
          </p:cNvCxnSpPr>
          <p:nvPr/>
        </p:nvCxnSpPr>
        <p:spPr>
          <a:xfrm>
            <a:off x="940882" y="5957412"/>
            <a:ext cx="5122253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1B0E86-67DF-4D38-A3F5-8C2EEB6B1E76}"/>
              </a:ext>
            </a:extLst>
          </p:cNvPr>
          <p:cNvSpPr/>
          <p:nvPr/>
        </p:nvSpPr>
        <p:spPr>
          <a:xfrm>
            <a:off x="1032819" y="3429000"/>
            <a:ext cx="5010613" cy="2502144"/>
          </a:xfrm>
          <a:custGeom>
            <a:avLst/>
            <a:gdLst>
              <a:gd name="connsiteX0" fmla="*/ 0 w 4930140"/>
              <a:gd name="connsiteY0" fmla="*/ 2899397 h 2899397"/>
              <a:gd name="connsiteX1" fmla="*/ 1082040 w 4930140"/>
              <a:gd name="connsiteY1" fmla="*/ 41897 h 2899397"/>
              <a:gd name="connsiteX2" fmla="*/ 2529840 w 4930140"/>
              <a:gd name="connsiteY2" fmla="*/ 1238237 h 2899397"/>
              <a:gd name="connsiteX3" fmla="*/ 3718560 w 4930140"/>
              <a:gd name="connsiteY3" fmla="*/ 1832597 h 2899397"/>
              <a:gd name="connsiteX4" fmla="*/ 4930140 w 4930140"/>
              <a:gd name="connsiteY4" fmla="*/ 2145017 h 2899397"/>
              <a:gd name="connsiteX0" fmla="*/ 0 w 5434110"/>
              <a:gd name="connsiteY0" fmla="*/ 2899397 h 2899397"/>
              <a:gd name="connsiteX1" fmla="*/ 1082040 w 5434110"/>
              <a:gd name="connsiteY1" fmla="*/ 41897 h 2899397"/>
              <a:gd name="connsiteX2" fmla="*/ 2529840 w 5434110"/>
              <a:gd name="connsiteY2" fmla="*/ 1238237 h 2899397"/>
              <a:gd name="connsiteX3" fmla="*/ 3718560 w 5434110"/>
              <a:gd name="connsiteY3" fmla="*/ 1832597 h 2899397"/>
              <a:gd name="connsiteX4" fmla="*/ 5434110 w 5434110"/>
              <a:gd name="connsiteY4" fmla="*/ 2457437 h 2899397"/>
              <a:gd name="connsiteX0" fmla="*/ 0 w 5572884"/>
              <a:gd name="connsiteY0" fmla="*/ 2899397 h 2899397"/>
              <a:gd name="connsiteX1" fmla="*/ 1082040 w 5572884"/>
              <a:gd name="connsiteY1" fmla="*/ 41897 h 2899397"/>
              <a:gd name="connsiteX2" fmla="*/ 2529840 w 5572884"/>
              <a:gd name="connsiteY2" fmla="*/ 1238237 h 2899397"/>
              <a:gd name="connsiteX3" fmla="*/ 3718560 w 5572884"/>
              <a:gd name="connsiteY3" fmla="*/ 1832597 h 2899397"/>
              <a:gd name="connsiteX4" fmla="*/ 5572884 w 5572884"/>
              <a:gd name="connsiteY4" fmla="*/ 2388857 h 2899397"/>
              <a:gd name="connsiteX0" fmla="*/ 0 w 5572884"/>
              <a:gd name="connsiteY0" fmla="*/ 2901639 h 2901639"/>
              <a:gd name="connsiteX1" fmla="*/ 1082040 w 5572884"/>
              <a:gd name="connsiteY1" fmla="*/ 44139 h 2901639"/>
              <a:gd name="connsiteX2" fmla="*/ 2529840 w 5572884"/>
              <a:gd name="connsiteY2" fmla="*/ 1209999 h 2901639"/>
              <a:gd name="connsiteX3" fmla="*/ 3718560 w 5572884"/>
              <a:gd name="connsiteY3" fmla="*/ 1834839 h 2901639"/>
              <a:gd name="connsiteX4" fmla="*/ 5572884 w 5572884"/>
              <a:gd name="connsiteY4" fmla="*/ 2391099 h 2901639"/>
              <a:gd name="connsiteX0" fmla="*/ 0 w 5572884"/>
              <a:gd name="connsiteY0" fmla="*/ 2903358 h 2903358"/>
              <a:gd name="connsiteX1" fmla="*/ 1082040 w 5572884"/>
              <a:gd name="connsiteY1" fmla="*/ 45858 h 2903358"/>
              <a:gd name="connsiteX2" fmla="*/ 2529840 w 5572884"/>
              <a:gd name="connsiteY2" fmla="*/ 1211718 h 2903358"/>
              <a:gd name="connsiteX3" fmla="*/ 3718560 w 5572884"/>
              <a:gd name="connsiteY3" fmla="*/ 1836558 h 2903358"/>
              <a:gd name="connsiteX4" fmla="*/ 5572884 w 5572884"/>
              <a:gd name="connsiteY4" fmla="*/ 2392818 h 290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884" h="2903358">
                <a:moveTo>
                  <a:pt x="0" y="2903358"/>
                </a:moveTo>
                <a:cubicBezTo>
                  <a:pt x="330200" y="1613038"/>
                  <a:pt x="660400" y="327798"/>
                  <a:pt x="1082040" y="45858"/>
                </a:cubicBezTo>
                <a:cubicBezTo>
                  <a:pt x="1503680" y="-236082"/>
                  <a:pt x="2068508" y="859928"/>
                  <a:pt x="2529840" y="1211718"/>
                </a:cubicBezTo>
                <a:cubicBezTo>
                  <a:pt x="2991172" y="1563508"/>
                  <a:pt x="3318510" y="1685428"/>
                  <a:pt x="3718560" y="1836558"/>
                </a:cubicBezTo>
                <a:cubicBezTo>
                  <a:pt x="4118610" y="1987688"/>
                  <a:pt x="5167119" y="2312173"/>
                  <a:pt x="5572884" y="239281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551D9-4021-87C3-1400-92F898BDA212}"/>
              </a:ext>
            </a:extLst>
          </p:cNvPr>
          <p:cNvSpPr txBox="1"/>
          <p:nvPr/>
        </p:nvSpPr>
        <p:spPr>
          <a:xfrm rot="16200000">
            <a:off x="-324390" y="4751026"/>
            <a:ext cx="2042552" cy="34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 Nicotine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F0500-F09B-03BE-C1B7-624FA6D010EB}"/>
              </a:ext>
            </a:extLst>
          </p:cNvPr>
          <p:cNvSpPr txBox="1"/>
          <p:nvPr/>
        </p:nvSpPr>
        <p:spPr>
          <a:xfrm>
            <a:off x="940882" y="5967045"/>
            <a:ext cx="871992" cy="34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C0C930-2E6E-2B7A-04CC-F21B70DF3DAE}"/>
              </a:ext>
            </a:extLst>
          </p:cNvPr>
          <p:cNvGrpSpPr/>
          <p:nvPr/>
        </p:nvGrpSpPr>
        <p:grpSpPr>
          <a:xfrm>
            <a:off x="969903" y="3110705"/>
            <a:ext cx="1160028" cy="334014"/>
            <a:chOff x="969903" y="2515318"/>
            <a:chExt cx="1160028" cy="33401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7E71C9-DD00-E672-2B13-E3A4BF53C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903" y="2833613"/>
              <a:ext cx="116002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00BAD9-2328-079D-CF11-B62CDB176523}"/>
                </a:ext>
              </a:extLst>
            </p:cNvPr>
            <p:cNvSpPr txBox="1"/>
            <p:nvPr/>
          </p:nvSpPr>
          <p:spPr>
            <a:xfrm>
              <a:off x="1248146" y="2515318"/>
              <a:ext cx="694701" cy="334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Cmax</a:t>
              </a:r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F6BB5F-D9C7-4803-FA37-5581E3352D78}"/>
              </a:ext>
            </a:extLst>
          </p:cNvPr>
          <p:cNvGrpSpPr/>
          <p:nvPr/>
        </p:nvGrpSpPr>
        <p:grpSpPr>
          <a:xfrm>
            <a:off x="2120769" y="3428999"/>
            <a:ext cx="712444" cy="2502145"/>
            <a:chOff x="2120769" y="2833612"/>
            <a:chExt cx="712444" cy="250214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8D6E825-3CB6-565D-CC25-BF38890E6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0769" y="2833612"/>
              <a:ext cx="9163" cy="25021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7EFDF0-3909-326C-4839-E4F7F1AEDC47}"/>
                </a:ext>
              </a:extLst>
            </p:cNvPr>
            <p:cNvSpPr txBox="1"/>
            <p:nvPr/>
          </p:nvSpPr>
          <p:spPr>
            <a:xfrm>
              <a:off x="2192847" y="4994769"/>
              <a:ext cx="640366" cy="334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Tmax</a:t>
              </a:r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81A1C6-4474-7F57-C0F7-30DD416AFDEB}"/>
              </a:ext>
            </a:extLst>
          </p:cNvPr>
          <p:cNvSpPr txBox="1"/>
          <p:nvPr/>
        </p:nvSpPr>
        <p:spPr>
          <a:xfrm>
            <a:off x="3178328" y="5206533"/>
            <a:ext cx="573911" cy="334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AUC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649501-0204-EC87-F5CA-76AFE3889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64293"/>
              </p:ext>
            </p:extLst>
          </p:nvPr>
        </p:nvGraphicFramePr>
        <p:xfrm>
          <a:off x="4026503" y="2114454"/>
          <a:ext cx="4464512" cy="101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729">
                  <a:extLst>
                    <a:ext uri="{9D8B030D-6E8A-4147-A177-3AD203B41FA5}">
                      <a16:colId xmlns:a16="http://schemas.microsoft.com/office/drawing/2014/main" val="3291590489"/>
                    </a:ext>
                  </a:extLst>
                </a:gridCol>
                <a:gridCol w="1612490">
                  <a:extLst>
                    <a:ext uri="{9D8B030D-6E8A-4147-A177-3AD203B41FA5}">
                      <a16:colId xmlns:a16="http://schemas.microsoft.com/office/drawing/2014/main" val="1380261226"/>
                    </a:ext>
                  </a:extLst>
                </a:gridCol>
                <a:gridCol w="1898293">
                  <a:extLst>
                    <a:ext uri="{9D8B030D-6E8A-4147-A177-3AD203B41FA5}">
                      <a16:colId xmlns:a16="http://schemas.microsoft.com/office/drawing/2014/main" val="2188481595"/>
                    </a:ext>
                  </a:extLst>
                </a:gridCol>
              </a:tblGrid>
              <a:tr h="407528">
                <a:tc>
                  <a:txBody>
                    <a:bodyPr/>
                    <a:lstStyle/>
                    <a:p>
                      <a:r>
                        <a:rPr lang="en-US" sz="1400" dirty="0"/>
                        <a:t>Measure</a:t>
                      </a:r>
                    </a:p>
                  </a:txBody>
                  <a:tcPr marL="79064" marR="79064" marT="39532" marB="39532" anchor="b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Definition</a:t>
                      </a:r>
                    </a:p>
                  </a:txBody>
                  <a:tcPr marL="79064" marR="79064" marT="39532" marB="39532" anchor="b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Relationship to Abuse Liability</a:t>
                      </a:r>
                    </a:p>
                  </a:txBody>
                  <a:tcPr marL="79064" marR="79064" marT="39532" marB="39532" anchor="b"/>
                </a:tc>
                <a:extLst>
                  <a:ext uri="{0D108BD9-81ED-4DB2-BD59-A6C34878D82A}">
                    <a16:rowId xmlns:a16="http://schemas.microsoft.com/office/drawing/2014/main" val="3699781551"/>
                  </a:ext>
                </a:extLst>
              </a:tr>
              <a:tr h="490416">
                <a:tc>
                  <a:txBody>
                    <a:bodyPr/>
                    <a:lstStyle/>
                    <a:p>
                      <a:r>
                        <a:rPr lang="en-US" sz="1400" dirty="0" err="1"/>
                        <a:t>Cmax</a:t>
                      </a:r>
                      <a:endParaRPr lang="en-US" sz="1400" dirty="0"/>
                    </a:p>
                  </a:txBody>
                  <a:tcPr marL="79064" marR="79064" marT="39532" marB="3953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Max nicotine in blood</a:t>
                      </a:r>
                    </a:p>
                  </a:txBody>
                  <a:tcPr marL="79064" marR="79064" marT="39532" marB="3953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Higher </a:t>
                      </a:r>
                      <a:r>
                        <a:rPr lang="en-US" sz="1400" dirty="0" err="1"/>
                        <a:t>Cmax</a:t>
                      </a:r>
                      <a:r>
                        <a:rPr lang="en-US" sz="1400" dirty="0"/>
                        <a:t> = Higher Abuse Liability</a:t>
                      </a:r>
                    </a:p>
                  </a:txBody>
                  <a:tcPr marL="79064" marR="79064" marT="39532" marB="39532" anchor="ctr"/>
                </a:tc>
                <a:extLst>
                  <a:ext uri="{0D108BD9-81ED-4DB2-BD59-A6C34878D82A}">
                    <a16:rowId xmlns:a16="http://schemas.microsoft.com/office/drawing/2014/main" val="59580538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7D7A4FA-0B32-D0F3-9D29-56892255F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17681"/>
              </p:ext>
            </p:extLst>
          </p:nvPr>
        </p:nvGraphicFramePr>
        <p:xfrm>
          <a:off x="4026503" y="3126022"/>
          <a:ext cx="4464512" cy="505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729">
                  <a:extLst>
                    <a:ext uri="{9D8B030D-6E8A-4147-A177-3AD203B41FA5}">
                      <a16:colId xmlns:a16="http://schemas.microsoft.com/office/drawing/2014/main" val="3291590489"/>
                    </a:ext>
                  </a:extLst>
                </a:gridCol>
                <a:gridCol w="1612490">
                  <a:extLst>
                    <a:ext uri="{9D8B030D-6E8A-4147-A177-3AD203B41FA5}">
                      <a16:colId xmlns:a16="http://schemas.microsoft.com/office/drawing/2014/main" val="1380261226"/>
                    </a:ext>
                  </a:extLst>
                </a:gridCol>
                <a:gridCol w="1898293">
                  <a:extLst>
                    <a:ext uri="{9D8B030D-6E8A-4147-A177-3AD203B41FA5}">
                      <a16:colId xmlns:a16="http://schemas.microsoft.com/office/drawing/2014/main" val="2188481595"/>
                    </a:ext>
                  </a:extLst>
                </a:gridCol>
              </a:tblGrid>
              <a:tr h="407528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Tmax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9064" marR="79064" marT="39532" marB="39532" anchor="ctr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Time to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Cmax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9064" marR="79064" marT="39532" marB="39532" anchor="ctr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Lower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Tmax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= Higher Abuse Liability</a:t>
                      </a:r>
                    </a:p>
                  </a:txBody>
                  <a:tcPr marL="79064" marR="79064" marT="39532" marB="39532" anchor="ctr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663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81526F0-491C-867C-45CE-FB7281531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38617"/>
              </p:ext>
            </p:extLst>
          </p:nvPr>
        </p:nvGraphicFramePr>
        <p:xfrm>
          <a:off x="4027805" y="3624663"/>
          <a:ext cx="4464512" cy="751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729">
                  <a:extLst>
                    <a:ext uri="{9D8B030D-6E8A-4147-A177-3AD203B41FA5}">
                      <a16:colId xmlns:a16="http://schemas.microsoft.com/office/drawing/2014/main" val="3291590489"/>
                    </a:ext>
                  </a:extLst>
                </a:gridCol>
                <a:gridCol w="1612490">
                  <a:extLst>
                    <a:ext uri="{9D8B030D-6E8A-4147-A177-3AD203B41FA5}">
                      <a16:colId xmlns:a16="http://schemas.microsoft.com/office/drawing/2014/main" val="1380261226"/>
                    </a:ext>
                  </a:extLst>
                </a:gridCol>
                <a:gridCol w="1898293">
                  <a:extLst>
                    <a:ext uri="{9D8B030D-6E8A-4147-A177-3AD203B41FA5}">
                      <a16:colId xmlns:a16="http://schemas.microsoft.com/office/drawing/2014/main" val="2188481595"/>
                    </a:ext>
                  </a:extLst>
                </a:gridCol>
              </a:tblGrid>
              <a:tr h="75135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AUC</a:t>
                      </a:r>
                    </a:p>
                  </a:txBody>
                  <a:tcPr marL="79064" marR="79064" marT="39532" marB="39532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Area under the curve (total nicotine exposure)</a:t>
                      </a:r>
                    </a:p>
                  </a:txBody>
                  <a:tcPr marL="79064" marR="79064" marT="39532" marB="39532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Higher AUC = Higher Abuse Liability</a:t>
                      </a:r>
                    </a:p>
                  </a:txBody>
                  <a:tcPr marL="79064" marR="79064" marT="39532" marB="39532" anchor="ctr"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26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1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A0BF-3F96-44C8-2357-71F38F1B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review of abuse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BFB34-3DAB-7341-0A70-0B13D9DF2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63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Goldilocks Paradox: </a:t>
            </a:r>
            <a:r>
              <a:rPr lang="en-US" dirty="0"/>
              <a:t>Abuse liability high enough to facilitate switching from cigarettes, but lower than a cigarette</a:t>
            </a:r>
          </a:p>
          <a:p>
            <a:pPr marL="0" indent="0">
              <a:buNone/>
            </a:pPr>
            <a:r>
              <a:rPr lang="en-US" b="1" dirty="0"/>
              <a:t>Examples show current thinking: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E7B2D5E-B5CC-CECD-6F8F-ACE8D6FDC42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8650" y="3723710"/>
            <a:ext cx="3638550" cy="240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Products with MGO</a:t>
            </a:r>
          </a:p>
          <a:p>
            <a:r>
              <a:rPr lang="en-US" sz="2400" dirty="0" err="1"/>
              <a:t>iQOS</a:t>
            </a:r>
            <a:endParaRPr lang="en-US" sz="2400" dirty="0"/>
          </a:p>
          <a:p>
            <a:r>
              <a:rPr lang="en-US" sz="2400" dirty="0"/>
              <a:t>General Snus</a:t>
            </a:r>
          </a:p>
          <a:p>
            <a:r>
              <a:rPr lang="en-US" sz="2400" dirty="0"/>
              <a:t>Zyn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AECD849D-F7B8-22C3-420B-DC52351FE125}"/>
              </a:ext>
            </a:extLst>
          </p:cNvPr>
          <p:cNvSpPr txBox="1">
            <a:spLocks/>
          </p:cNvSpPr>
          <p:nvPr/>
        </p:nvSpPr>
        <p:spPr>
          <a:xfrm>
            <a:off x="4447866" y="3723710"/>
            <a:ext cx="4332339" cy="240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Products with MDO</a:t>
            </a:r>
          </a:p>
          <a:p>
            <a:r>
              <a:rPr lang="en-US" sz="2400" dirty="0"/>
              <a:t>Bidi Stick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/>
              <a:t>Products Pending Review</a:t>
            </a:r>
          </a:p>
          <a:p>
            <a:pPr marL="285750" indent="-285750"/>
            <a:r>
              <a:rPr lang="en-US" sz="2400" dirty="0"/>
              <a:t>Glas</a:t>
            </a:r>
          </a:p>
          <a:p>
            <a:pPr marL="285750" indent="-285750"/>
            <a:r>
              <a:rPr lang="en-US" sz="2400" dirty="0"/>
              <a:t>on!</a:t>
            </a:r>
          </a:p>
        </p:txBody>
      </p:sp>
    </p:spTree>
    <p:extLst>
      <p:ext uri="{BB962C8B-B14F-4D97-AF65-F5344CB8AC3E}">
        <p14:creationId xmlns:p14="http://schemas.microsoft.com/office/powerpoint/2010/main" val="2787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8A08-0EC7-E1CA-61A9-8DEF03AD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risk tobacco products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D124B-B1F2-8D01-C863-F0D12EA1F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iQOS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C5D37-CAC2-4747-D107-84A19DB36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General Snus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870BFE-5968-B5E5-4F79-017D4A2BBFA4}"/>
              </a:ext>
            </a:extLst>
          </p:cNvPr>
          <p:cNvGrpSpPr/>
          <p:nvPr/>
        </p:nvGrpSpPr>
        <p:grpSpPr>
          <a:xfrm>
            <a:off x="434836" y="2171701"/>
            <a:ext cx="4031455" cy="2729340"/>
            <a:chOff x="4731545" y="2163334"/>
            <a:chExt cx="3677837" cy="26121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7933BE-00D9-E3B3-ECC8-A7AF86A0D9BC}"/>
                </a:ext>
              </a:extLst>
            </p:cNvPr>
            <p:cNvSpPr txBox="1"/>
            <p:nvPr/>
          </p:nvSpPr>
          <p:spPr>
            <a:xfrm>
              <a:off x="6205161" y="4467750"/>
              <a:ext cx="22042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/>
                <a:t>Phillips-Waller et al, 2021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5F072F-7677-D83D-536D-AD33A11BE3AC}"/>
                </a:ext>
              </a:extLst>
            </p:cNvPr>
            <p:cNvGrpSpPr/>
            <p:nvPr/>
          </p:nvGrpSpPr>
          <p:grpSpPr>
            <a:xfrm>
              <a:off x="4731545" y="2163334"/>
              <a:ext cx="3573948" cy="2297541"/>
              <a:chOff x="4731545" y="2163334"/>
              <a:chExt cx="3573948" cy="229754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BF863BD-F4B7-6A5C-5141-CE05EAA53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b="9356"/>
              <a:stretch>
                <a:fillRect/>
              </a:stretch>
            </p:blipFill>
            <p:spPr>
              <a:xfrm>
                <a:off x="4731545" y="2163334"/>
                <a:ext cx="3573948" cy="2297541"/>
              </a:xfrm>
              <a:prstGeom prst="rect">
                <a:avLst/>
              </a:prstGeom>
            </p:spPr>
          </p:pic>
          <p:pic>
            <p:nvPicPr>
              <p:cNvPr id="6146" name="Picture 2" descr="Figure 1.">
                <a:extLst>
                  <a:ext uri="{FF2B5EF4-FFF2-40B4-BE49-F238E27FC236}">
                    <a16:creationId xmlns:a16="http://schemas.microsoft.com/office/drawing/2014/main" id="{CDF6EA97-A102-63F1-47DF-68A5DDF81A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98" t="91685" r="12105"/>
              <a:stretch>
                <a:fillRect/>
              </a:stretch>
            </p:blipFill>
            <p:spPr bwMode="auto">
              <a:xfrm>
                <a:off x="6042277" y="2319270"/>
                <a:ext cx="2204221" cy="193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7DD3932-AA47-49E7-2802-FE97C6776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5152103"/>
            <a:ext cx="3868340" cy="1027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Marketing Granted 2019 (MRTP 2020)</a:t>
            </a:r>
          </a:p>
          <a:p>
            <a:pPr marL="0" indent="0">
              <a:buNone/>
            </a:pPr>
            <a:r>
              <a:rPr lang="en-US" sz="1800" dirty="0"/>
              <a:t>Lower abuse liability than cigarette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28F577E1-4167-820C-1D5C-D821570DA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5151906"/>
            <a:ext cx="3887788" cy="1189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Marketing Granted 2019 (MRTP 2020)</a:t>
            </a:r>
          </a:p>
          <a:p>
            <a:pPr marL="0" indent="0">
              <a:buNone/>
            </a:pPr>
            <a:r>
              <a:rPr lang="en-US" sz="1800" dirty="0"/>
              <a:t>30-min use period</a:t>
            </a:r>
          </a:p>
          <a:p>
            <a:pPr marL="0" indent="0">
              <a:buNone/>
            </a:pPr>
            <a:r>
              <a:rPr lang="en-US" sz="1800" dirty="0"/>
              <a:t>Lower abuse liability than cigarette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1D2562-2649-1872-BC0F-1AEB60C19032}"/>
              </a:ext>
            </a:extLst>
          </p:cNvPr>
          <p:cNvGrpSpPr/>
          <p:nvPr/>
        </p:nvGrpSpPr>
        <p:grpSpPr>
          <a:xfrm>
            <a:off x="4572000" y="2163334"/>
            <a:ext cx="3776450" cy="2804040"/>
            <a:chOff x="4572000" y="2163334"/>
            <a:chExt cx="3776450" cy="28040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E298064-24AE-4C20-B9B0-F8D862CBD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767" t="5607" r="7329" b="3887"/>
            <a:stretch>
              <a:fillRect/>
            </a:stretch>
          </p:blipFill>
          <p:spPr>
            <a:xfrm>
              <a:off x="4572000" y="2163334"/>
              <a:ext cx="3776450" cy="253133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5E09DF-E028-B13D-EC52-803F5FB74097}"/>
                </a:ext>
              </a:extLst>
            </p:cNvPr>
            <p:cNvSpPr txBox="1"/>
            <p:nvPr/>
          </p:nvSpPr>
          <p:spPr>
            <a:xfrm>
              <a:off x="6370458" y="4659597"/>
              <a:ext cx="1974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2025 TSRC Poster #102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9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D66A113-8D1F-D548-BA10-16C7F9BDE7E9}"/>
              </a:ext>
            </a:extLst>
          </p:cNvPr>
          <p:cNvGrpSpPr/>
          <p:nvPr/>
        </p:nvGrpSpPr>
        <p:grpSpPr>
          <a:xfrm>
            <a:off x="569437" y="2163334"/>
            <a:ext cx="3766707" cy="2877186"/>
            <a:chOff x="569437" y="2163334"/>
            <a:chExt cx="3766707" cy="28771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B5E313-333A-047E-FB09-3898B9025D44}"/>
                </a:ext>
              </a:extLst>
            </p:cNvPr>
            <p:cNvGrpSpPr/>
            <p:nvPr/>
          </p:nvGrpSpPr>
          <p:grpSpPr>
            <a:xfrm>
              <a:off x="569437" y="2163334"/>
              <a:ext cx="3275409" cy="2609573"/>
              <a:chOff x="569437" y="2163334"/>
              <a:chExt cx="3275409" cy="260957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6E690A8-E451-46C6-5818-5B526302A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113" t="6393" r="23967" b="3303"/>
              <a:stretch>
                <a:fillRect/>
              </a:stretch>
            </p:blipFill>
            <p:spPr>
              <a:xfrm>
                <a:off x="569437" y="2163334"/>
                <a:ext cx="3275409" cy="260957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C529E95-1D72-593A-85E4-2AEC68215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75695" t="28359" r="2896" b="38207"/>
              <a:stretch>
                <a:fillRect/>
              </a:stretch>
            </p:blipFill>
            <p:spPr>
              <a:xfrm>
                <a:off x="1331144" y="2257382"/>
                <a:ext cx="764108" cy="757194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E680E7-FEF0-42D6-2EA6-BB2AB424ECDC}"/>
                </a:ext>
              </a:extLst>
            </p:cNvPr>
            <p:cNvSpPr txBox="1"/>
            <p:nvPr/>
          </p:nvSpPr>
          <p:spPr>
            <a:xfrm>
              <a:off x="2458065" y="4732743"/>
              <a:ext cx="18780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2025 TSRC Poster #86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BEE085-5739-DCF0-6619-E8EDE993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E-cigarettes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778A3-4111-0546-692A-2A80C6136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316BEA-C100-3572-112C-ECFAD56F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5122606"/>
            <a:ext cx="3868340" cy="1056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50" dirty="0"/>
              <a:t>Not yet reviewed by FDA</a:t>
            </a:r>
          </a:p>
          <a:p>
            <a:pPr marL="0" indent="0">
              <a:buNone/>
            </a:pPr>
            <a:r>
              <a:rPr lang="en-US" sz="2050" dirty="0"/>
              <a:t>Likely lower abuse liability than cigarette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9DC7C8-7779-A1BD-E0E8-864B22EAA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Bidi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325B3F5-B562-D959-014B-0720E690F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5122606"/>
            <a:ext cx="3887391" cy="1056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50" dirty="0"/>
              <a:t>Marketing Denied in 2024</a:t>
            </a:r>
          </a:p>
          <a:p>
            <a:pPr marL="0" indent="0">
              <a:buNone/>
            </a:pPr>
            <a:r>
              <a:rPr lang="en-US" sz="2050" dirty="0"/>
              <a:t>Higher abuse liability than cigarette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E79D90-BF34-87AC-0449-27BF9B61479D}"/>
              </a:ext>
            </a:extLst>
          </p:cNvPr>
          <p:cNvGrpSpPr/>
          <p:nvPr/>
        </p:nvGrpSpPr>
        <p:grpSpPr>
          <a:xfrm>
            <a:off x="4645820" y="2136347"/>
            <a:ext cx="4309710" cy="2763485"/>
            <a:chOff x="4645820" y="2136347"/>
            <a:chExt cx="4309710" cy="2763485"/>
          </a:xfrm>
        </p:grpSpPr>
        <p:pic>
          <p:nvPicPr>
            <p:cNvPr id="2052" name="Picture 4" descr="Fig. 1">
              <a:extLst>
                <a:ext uri="{FF2B5EF4-FFF2-40B4-BE49-F238E27FC236}">
                  <a16:creationId xmlns:a16="http://schemas.microsoft.com/office/drawing/2014/main" id="{B3F8978F-A638-037E-8B98-7FCD7737B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820" y="2136347"/>
              <a:ext cx="4249305" cy="247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D0D556-612C-557C-9D51-F59926DC48E6}"/>
                </a:ext>
              </a:extLst>
            </p:cNvPr>
            <p:cNvSpPr txBox="1"/>
            <p:nvPr/>
          </p:nvSpPr>
          <p:spPr>
            <a:xfrm>
              <a:off x="7339318" y="4592055"/>
              <a:ext cx="1616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Fearon et al., 2022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A9F8DAC-6760-74C8-D784-C20BBD967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725" y="2209081"/>
            <a:ext cx="2006749" cy="14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E1D3-67BA-1D0F-64C6-C36AECBB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Nicotine pouches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1720A-B299-9853-926C-93CF594AD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Zyn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DE6ABD-DB28-EEED-3555-2E3151304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4762498"/>
            <a:ext cx="3868340" cy="1416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50" dirty="0"/>
              <a:t>Marketing Granted in 2025</a:t>
            </a:r>
          </a:p>
          <a:p>
            <a:pPr marL="0" indent="0">
              <a:buNone/>
            </a:pPr>
            <a:r>
              <a:rPr lang="en-US" sz="2050" dirty="0"/>
              <a:t>60-min use duration</a:t>
            </a:r>
          </a:p>
          <a:p>
            <a:pPr marL="0" indent="0">
              <a:buNone/>
            </a:pPr>
            <a:r>
              <a:rPr lang="en-US" sz="2050" dirty="0"/>
              <a:t>Comparable or lower abuse liability than snus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57E35-F8F6-7148-5634-D3B229DA6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on!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B89523-5396-9178-57CB-C9DC5D6D8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4762500"/>
            <a:ext cx="3887391" cy="1416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50" dirty="0"/>
              <a:t>Not yet reviewed by FDA</a:t>
            </a:r>
          </a:p>
          <a:p>
            <a:pPr marL="0" indent="0">
              <a:buNone/>
            </a:pPr>
            <a:r>
              <a:rPr lang="en-US" sz="2050" dirty="0"/>
              <a:t>30-min use duration</a:t>
            </a:r>
          </a:p>
          <a:p>
            <a:pPr marL="0" indent="0">
              <a:buNone/>
            </a:pPr>
            <a:r>
              <a:rPr lang="en-US" sz="2050" dirty="0"/>
              <a:t>Likely lower abuse liability than cigarette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C11F0B-2A22-DF78-AC80-EFE66AD214BE}"/>
              </a:ext>
            </a:extLst>
          </p:cNvPr>
          <p:cNvGrpSpPr/>
          <p:nvPr/>
        </p:nvGrpSpPr>
        <p:grpSpPr>
          <a:xfrm>
            <a:off x="356528" y="2143819"/>
            <a:ext cx="4207138" cy="2590105"/>
            <a:chOff x="356528" y="2143819"/>
            <a:chExt cx="4207138" cy="259010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6180227-5DCF-1D34-C57E-417981BC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contrast="40000"/>
            </a:blip>
            <a:stretch>
              <a:fillRect/>
            </a:stretch>
          </p:blipFill>
          <p:spPr>
            <a:xfrm>
              <a:off x="356528" y="2143819"/>
              <a:ext cx="4141654" cy="241030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65E0C5-8749-2179-6E95-DFBE1B9CCC1A}"/>
                </a:ext>
              </a:extLst>
            </p:cNvPr>
            <p:cNvSpPr txBox="1"/>
            <p:nvPr/>
          </p:nvSpPr>
          <p:spPr>
            <a:xfrm>
              <a:off x="3008240" y="4426147"/>
              <a:ext cx="15554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Lunell et al., 2020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BC8C01-A56B-FBAA-D1AE-138310AB6763}"/>
              </a:ext>
            </a:extLst>
          </p:cNvPr>
          <p:cNvGrpSpPr/>
          <p:nvPr/>
        </p:nvGrpSpPr>
        <p:grpSpPr>
          <a:xfrm>
            <a:off x="4498182" y="2162230"/>
            <a:ext cx="4552449" cy="2595966"/>
            <a:chOff x="4498182" y="2162230"/>
            <a:chExt cx="4552449" cy="259596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42B9EC6-14A9-3B8E-3BC7-C5C68FE60074}"/>
                </a:ext>
              </a:extLst>
            </p:cNvPr>
            <p:cNvGrpSpPr/>
            <p:nvPr/>
          </p:nvGrpSpPr>
          <p:grpSpPr>
            <a:xfrm>
              <a:off x="4498182" y="2162230"/>
              <a:ext cx="4459005" cy="2323989"/>
              <a:chOff x="4349979" y="2329127"/>
              <a:chExt cx="4668879" cy="243337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3366BBC-29E1-788A-CC86-340B2E754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-20000" contrast="40000"/>
              </a:blip>
              <a:srcRect l="-1" r="283"/>
              <a:stretch>
                <a:fillRect/>
              </a:stretch>
            </p:blipFill>
            <p:spPr>
              <a:xfrm>
                <a:off x="4349979" y="2329127"/>
                <a:ext cx="4668879" cy="243337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7DDC6B4-41B7-302D-E26D-C9C56D27A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2502" y="2375306"/>
                <a:ext cx="1009285" cy="1053694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F0AE7A-058B-5763-BDD8-B1BA98107306}"/>
                </a:ext>
              </a:extLst>
            </p:cNvPr>
            <p:cNvSpPr txBox="1"/>
            <p:nvPr/>
          </p:nvSpPr>
          <p:spPr>
            <a:xfrm>
              <a:off x="7389599" y="4450419"/>
              <a:ext cx="1661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Rensch et al.,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1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39038C-029B-19B1-E79F-2272D792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lessons to consider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FB63C4-56D3-C463-4F97-81D601BCB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Nicotine PK &gt; topography &gt; subjective effects</a:t>
            </a:r>
          </a:p>
          <a:p>
            <a:r>
              <a:rPr lang="en-US" dirty="0"/>
              <a:t>Ad libitum use is as important as controlled use</a:t>
            </a:r>
          </a:p>
          <a:p>
            <a:r>
              <a:rPr lang="en-US" dirty="0"/>
              <a:t>High abuse liability comparators needed, but not likely low</a:t>
            </a:r>
          </a:p>
          <a:p>
            <a:r>
              <a:rPr lang="en-US" dirty="0"/>
              <a:t>Experience of participants matters</a:t>
            </a:r>
          </a:p>
          <a:p>
            <a:r>
              <a:rPr lang="en-US" dirty="0"/>
              <a:t>FDA evaluates abuse liability using data from all studies (BOE, switching, actual use, survey, etc.)</a:t>
            </a:r>
          </a:p>
          <a:p>
            <a:pPr lvl="1"/>
            <a:r>
              <a:rPr lang="en-US" dirty="0"/>
              <a:t>Defaults to most conservative interpretation when data conflict</a:t>
            </a:r>
          </a:p>
        </p:txBody>
      </p:sp>
    </p:spTree>
    <p:extLst>
      <p:ext uri="{BB962C8B-B14F-4D97-AF65-F5344CB8AC3E}">
        <p14:creationId xmlns:p14="http://schemas.microsoft.com/office/powerpoint/2010/main" val="18469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CB703E-2E88-B9F7-A2E8-69B2D4C0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challenges for oral products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4DC44B-28E0-C2C9-582D-21B29AF92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473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have conflicting nicotine PK information</a:t>
            </a:r>
          </a:p>
          <a:p>
            <a:pPr lvl="1"/>
            <a:r>
              <a:rPr lang="en-US" dirty="0"/>
              <a:t>e.g., longer </a:t>
            </a:r>
            <a:r>
              <a:rPr lang="en-US" dirty="0" err="1"/>
              <a:t>Tmax</a:t>
            </a:r>
            <a:r>
              <a:rPr lang="en-US" dirty="0"/>
              <a:t>, but Cmax and AUC &gt; cigarette</a:t>
            </a:r>
          </a:p>
          <a:p>
            <a:pPr lvl="1"/>
            <a:r>
              <a:rPr lang="en-US" dirty="0"/>
              <a:t>Controlled vs. ad libitum</a:t>
            </a:r>
          </a:p>
          <a:p>
            <a:r>
              <a:rPr lang="en-US" dirty="0"/>
              <a:t>Longer use duration requires longer assessments</a:t>
            </a:r>
          </a:p>
          <a:p>
            <a:pPr lvl="1"/>
            <a:r>
              <a:rPr lang="en-US" dirty="0"/>
              <a:t>Controlled use: &gt;2 hours; ad libitum: &gt;4 hours</a:t>
            </a:r>
          </a:p>
          <a:p>
            <a:pPr lvl="1"/>
            <a:r>
              <a:rPr lang="en-US" dirty="0"/>
              <a:t>Affects the number of blood draws and collection times</a:t>
            </a:r>
          </a:p>
          <a:p>
            <a:pPr lvl="1"/>
            <a:r>
              <a:rPr lang="en-US" dirty="0"/>
              <a:t>Consider at-home use studies of urinary biomarkers</a:t>
            </a:r>
          </a:p>
          <a:p>
            <a:r>
              <a:rPr lang="en-US" dirty="0"/>
              <a:t>Duration of controlled use must be justified</a:t>
            </a:r>
          </a:p>
          <a:p>
            <a:pPr lvl="1"/>
            <a:r>
              <a:rPr lang="en-US" dirty="0"/>
              <a:t>Longer controlled use increases nicotine PK </a:t>
            </a:r>
            <a:r>
              <a:rPr lang="en-US" sz="1300" dirty="0"/>
              <a:t>(Azzopardi et al., 2025)</a:t>
            </a:r>
            <a:endParaRPr lang="en-US" sz="2300" dirty="0"/>
          </a:p>
          <a:p>
            <a:pPr lvl="2"/>
            <a:r>
              <a:rPr lang="en-US" dirty="0"/>
              <a:t>But also provides benefit to smokers</a:t>
            </a:r>
          </a:p>
          <a:p>
            <a:r>
              <a:rPr lang="en-US" dirty="0"/>
              <a:t>Experience affects use topography</a:t>
            </a:r>
          </a:p>
          <a:p>
            <a:pPr lvl="1"/>
            <a:r>
              <a:rPr lang="en-US" dirty="0"/>
              <a:t>What defines experience for oral products?</a:t>
            </a:r>
          </a:p>
          <a:p>
            <a:r>
              <a:rPr lang="en-US" dirty="0"/>
              <a:t>Dissolution data may support bridging arguments</a:t>
            </a:r>
          </a:p>
        </p:txBody>
      </p:sp>
    </p:spTree>
    <p:extLst>
      <p:ext uri="{BB962C8B-B14F-4D97-AF65-F5344CB8AC3E}">
        <p14:creationId xmlns:p14="http://schemas.microsoft.com/office/powerpoint/2010/main" val="40575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3821</TotalTime>
  <Words>963</Words>
  <Application>Microsoft Office PowerPoint</Application>
  <PresentationFormat>On-screen Show (4:3)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 Theme</vt:lpstr>
      <vt:lpstr>Optimizing abuse liability studies for FDA review of novel nicotine products</vt:lpstr>
      <vt:lpstr>Abuse liability studies</vt:lpstr>
      <vt:lpstr>Nicotine pharmacokinetics (PK)</vt:lpstr>
      <vt:lpstr>FDA review of abuse liability</vt:lpstr>
      <vt:lpstr>Modified risk tobacco products</vt:lpstr>
      <vt:lpstr>E-cigarettes</vt:lpstr>
      <vt:lpstr>Nicotine pouches</vt:lpstr>
      <vt:lpstr>Some lessons to consider</vt:lpstr>
      <vt:lpstr>Some challenges for oral products</vt:lpstr>
      <vt:lpstr>Some challenges for regulators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McMurray</dc:creator>
  <cp:lastModifiedBy>Matthew McMurray</cp:lastModifiedBy>
  <cp:revision>5</cp:revision>
  <dcterms:created xsi:type="dcterms:W3CDTF">2025-08-04T19:32:03Z</dcterms:created>
  <dcterms:modified xsi:type="dcterms:W3CDTF">2025-09-05T16:49:16Z</dcterms:modified>
</cp:coreProperties>
</file>