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6"/>
  </p:notesMasterIdLst>
  <p:sldIdLst>
    <p:sldId id="256" r:id="rId5"/>
  </p:sldIdLst>
  <p:sldSz cx="43891200" cy="32918400"/>
  <p:notesSz cx="9236075"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13848"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5920F88-E6D5-1B70-7B09-EC1C6F4E4009}" name="Ed Carmines" initials="EC" userId="7064e8c9b1b996ff" providerId="Windows Live"/>
  <p188:author id="{7077DFE8-DA80-7A85-33A2-A902D3480ACC}" name="Lillian Ortega" initials="LO" userId="a91e63692d4dac36"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B2AE"/>
    <a:srgbClr val="1F86B3"/>
    <a:srgbClr val="F6CC64"/>
    <a:srgbClr val="246C32"/>
    <a:srgbClr val="EFFADE"/>
    <a:srgbClr val="F7C13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3C33EFC-917F-4209-A253-73CB6AAFDA1E}" v="139" dt="2025-09-04T16:10:56.90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83" autoAdjust="0"/>
    <p:restoredTop sz="96723" autoAdjust="0"/>
  </p:normalViewPr>
  <p:slideViewPr>
    <p:cSldViewPr snapToGrid="0" showGuides="1">
      <p:cViewPr varScale="1">
        <p:scale>
          <a:sx n="32" d="100"/>
          <a:sy n="32" d="100"/>
        </p:scale>
        <p:origin x="2496" y="204"/>
      </p:cViewPr>
      <p:guideLst>
        <p:guide orient="horz" pos="10368"/>
        <p:guide pos="138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ama Levy-Cooperman" userId="368ed8d9-92c2-4acb-a41e-96d54b90b750" providerId="ADAL" clId="{A3C33EFC-917F-4209-A253-73CB6AAFDA1E}"/>
    <pc:docChg chg="undo custSel modSld">
      <pc:chgData name="Naama Levy-Cooperman" userId="368ed8d9-92c2-4acb-a41e-96d54b90b750" providerId="ADAL" clId="{A3C33EFC-917F-4209-A253-73CB6AAFDA1E}" dt="2025-08-27T21:15:20.795" v="3107" actId="20577"/>
      <pc:docMkLst>
        <pc:docMk/>
      </pc:docMkLst>
      <pc:sldChg chg="addSp delSp modSp mod">
        <pc:chgData name="Naama Levy-Cooperman" userId="368ed8d9-92c2-4acb-a41e-96d54b90b750" providerId="ADAL" clId="{A3C33EFC-917F-4209-A253-73CB6AAFDA1E}" dt="2025-08-27T21:15:20.795" v="3107" actId="20577"/>
        <pc:sldMkLst>
          <pc:docMk/>
          <pc:sldMk cId="2984344063" sldId="256"/>
        </pc:sldMkLst>
        <pc:spChg chg="mod">
          <ac:chgData name="Naama Levy-Cooperman" userId="368ed8d9-92c2-4acb-a41e-96d54b90b750" providerId="ADAL" clId="{A3C33EFC-917F-4209-A253-73CB6AAFDA1E}" dt="2025-08-21T20:50:14.132" v="315" actId="1076"/>
          <ac:spMkLst>
            <pc:docMk/>
            <pc:sldMk cId="2984344063" sldId="256"/>
            <ac:spMk id="4" creationId="{547D6EFD-6827-436E-8AFB-59A3AA3915DD}"/>
          </ac:spMkLst>
        </pc:spChg>
        <pc:spChg chg="mod ord">
          <ac:chgData name="Naama Levy-Cooperman" userId="368ed8d9-92c2-4acb-a41e-96d54b90b750" providerId="ADAL" clId="{A3C33EFC-917F-4209-A253-73CB6AAFDA1E}" dt="2025-08-26T19:15:35.297" v="2016" actId="1076"/>
          <ac:spMkLst>
            <pc:docMk/>
            <pc:sldMk cId="2984344063" sldId="256"/>
            <ac:spMk id="9" creationId="{73D3A738-6ECA-3CE1-83C4-67A0A23360B0}"/>
          </ac:spMkLst>
        </pc:spChg>
        <pc:spChg chg="mod">
          <ac:chgData name="Naama Levy-Cooperman" userId="368ed8d9-92c2-4acb-a41e-96d54b90b750" providerId="ADAL" clId="{A3C33EFC-917F-4209-A253-73CB6AAFDA1E}" dt="2025-08-26T20:02:04.246" v="2620" actId="20577"/>
          <ac:spMkLst>
            <pc:docMk/>
            <pc:sldMk cId="2984344063" sldId="256"/>
            <ac:spMk id="11" creationId="{DEDD6AD1-FF13-4CBF-BE39-BA40A89CC48E}"/>
          </ac:spMkLst>
        </pc:spChg>
        <pc:spChg chg="mod">
          <ac:chgData name="Naama Levy-Cooperman" userId="368ed8d9-92c2-4acb-a41e-96d54b90b750" providerId="ADAL" clId="{A3C33EFC-917F-4209-A253-73CB6AAFDA1E}" dt="2025-08-19T17:37:34.651" v="96" actId="20577"/>
          <ac:spMkLst>
            <pc:docMk/>
            <pc:sldMk cId="2984344063" sldId="256"/>
            <ac:spMk id="24" creationId="{7A4BFE7B-C335-DB46-481E-CAF8F0BBFCC6}"/>
          </ac:spMkLst>
        </pc:spChg>
        <pc:spChg chg="mod">
          <ac:chgData name="Naama Levy-Cooperman" userId="368ed8d9-92c2-4acb-a41e-96d54b90b750" providerId="ADAL" clId="{A3C33EFC-917F-4209-A253-73CB6AAFDA1E}" dt="2025-08-26T19:24:43.298" v="2031" actId="1076"/>
          <ac:spMkLst>
            <pc:docMk/>
            <pc:sldMk cId="2984344063" sldId="256"/>
            <ac:spMk id="48" creationId="{C7353827-31D1-478D-8934-192B7D25F17E}"/>
          </ac:spMkLst>
        </pc:spChg>
        <pc:spChg chg="mod">
          <ac:chgData name="Naama Levy-Cooperman" userId="368ed8d9-92c2-4acb-a41e-96d54b90b750" providerId="ADAL" clId="{A3C33EFC-917F-4209-A253-73CB6AAFDA1E}" dt="2025-08-26T19:15:15.585" v="2011" actId="404"/>
          <ac:spMkLst>
            <pc:docMk/>
            <pc:sldMk cId="2984344063" sldId="256"/>
            <ac:spMk id="54" creationId="{C6044ACA-1DC7-B8E9-11CE-3B6FA81216F4}"/>
          </ac:spMkLst>
        </pc:spChg>
        <pc:spChg chg="mod">
          <ac:chgData name="Naama Levy-Cooperman" userId="368ed8d9-92c2-4acb-a41e-96d54b90b750" providerId="ADAL" clId="{A3C33EFC-917F-4209-A253-73CB6AAFDA1E}" dt="2025-08-26T19:15:18.936" v="2012" actId="1076"/>
          <ac:spMkLst>
            <pc:docMk/>
            <pc:sldMk cId="2984344063" sldId="256"/>
            <ac:spMk id="68" creationId="{93B06F0E-D8B4-C20A-0479-41840497BE36}"/>
          </ac:spMkLst>
        </pc:spChg>
        <pc:spChg chg="mod">
          <ac:chgData name="Naama Levy-Cooperman" userId="368ed8d9-92c2-4acb-a41e-96d54b90b750" providerId="ADAL" clId="{A3C33EFC-917F-4209-A253-73CB6AAFDA1E}" dt="2025-08-26T19:15:25.906" v="2014" actId="404"/>
          <ac:spMkLst>
            <pc:docMk/>
            <pc:sldMk cId="2984344063" sldId="256"/>
            <ac:spMk id="70" creationId="{F99F61EE-96DD-F790-C55C-719A3F64AEF3}"/>
          </ac:spMkLst>
        </pc:spChg>
        <pc:spChg chg="add mod">
          <ac:chgData name="Naama Levy-Cooperman" userId="368ed8d9-92c2-4acb-a41e-96d54b90b750" providerId="ADAL" clId="{A3C33EFC-917F-4209-A253-73CB6AAFDA1E}" dt="2025-08-27T21:09:38.012" v="3030" actId="1076"/>
          <ac:spMkLst>
            <pc:docMk/>
            <pc:sldMk cId="2984344063" sldId="256"/>
            <ac:spMk id="81" creationId="{26A9CA9D-F857-008B-EBB9-868CEFE1C564}"/>
          </ac:spMkLst>
        </pc:spChg>
        <pc:spChg chg="add mod">
          <ac:chgData name="Naama Levy-Cooperman" userId="368ed8d9-92c2-4acb-a41e-96d54b90b750" providerId="ADAL" clId="{A3C33EFC-917F-4209-A253-73CB6AAFDA1E}" dt="2025-08-27T18:42:04.721" v="2657" actId="1076"/>
          <ac:spMkLst>
            <pc:docMk/>
            <pc:sldMk cId="2984344063" sldId="256"/>
            <ac:spMk id="83" creationId="{F27C6D22-4773-EB6A-7A67-15882C611994}"/>
          </ac:spMkLst>
        </pc:spChg>
        <pc:spChg chg="add mod">
          <ac:chgData name="Naama Levy-Cooperman" userId="368ed8d9-92c2-4acb-a41e-96d54b90b750" providerId="ADAL" clId="{A3C33EFC-917F-4209-A253-73CB6AAFDA1E}" dt="2025-08-25T21:34:42.476" v="1305" actId="1076"/>
          <ac:spMkLst>
            <pc:docMk/>
            <pc:sldMk cId="2984344063" sldId="256"/>
            <ac:spMk id="84" creationId="{21B5FAEA-4570-19FA-45F8-991447B3B33F}"/>
          </ac:spMkLst>
        </pc:spChg>
        <pc:spChg chg="add mod">
          <ac:chgData name="Naama Levy-Cooperman" userId="368ed8d9-92c2-4acb-a41e-96d54b90b750" providerId="ADAL" clId="{A3C33EFC-917F-4209-A253-73CB6AAFDA1E}" dt="2025-08-27T21:05:38.308" v="2995" actId="20577"/>
          <ac:spMkLst>
            <pc:docMk/>
            <pc:sldMk cId="2984344063" sldId="256"/>
            <ac:spMk id="89" creationId="{D753B39F-A2F0-B28C-9B94-74F3F8DF821A}"/>
          </ac:spMkLst>
        </pc:spChg>
        <pc:spChg chg="add mod">
          <ac:chgData name="Naama Levy-Cooperman" userId="368ed8d9-92c2-4acb-a41e-96d54b90b750" providerId="ADAL" clId="{A3C33EFC-917F-4209-A253-73CB6AAFDA1E}" dt="2025-08-27T21:15:20.795" v="3107" actId="20577"/>
          <ac:spMkLst>
            <pc:docMk/>
            <pc:sldMk cId="2984344063" sldId="256"/>
            <ac:spMk id="93" creationId="{BE58C7DA-F68A-0E55-7611-44CC6A2892CB}"/>
          </ac:spMkLst>
        </pc:spChg>
        <pc:graphicFrameChg chg="add mod modGraphic">
          <ac:chgData name="Naama Levy-Cooperman" userId="368ed8d9-92c2-4acb-a41e-96d54b90b750" providerId="ADAL" clId="{A3C33EFC-917F-4209-A253-73CB6AAFDA1E}" dt="2025-08-27T21:09:45.959" v="3032" actId="14100"/>
          <ac:graphicFrameMkLst>
            <pc:docMk/>
            <pc:sldMk cId="2984344063" sldId="256"/>
            <ac:graphicFrameMk id="80" creationId="{9B987491-3160-5329-745F-DF47E4D5538E}"/>
          </ac:graphicFrameMkLst>
        </pc:graphicFrameChg>
      </pc:sldChg>
    </pc:docChg>
  </pc:docChgLst>
  <pc:docChgLst>
    <pc:chgData name="Naama Levy-Cooperman" userId="368ed8d9-92c2-4acb-a41e-96d54b90b750" providerId="ADAL" clId="{321ED82D-F4E2-4A61-A427-C582F831EF73}"/>
    <pc:docChg chg="undo custSel modSld">
      <pc:chgData name="Naama Levy-Cooperman" userId="368ed8d9-92c2-4acb-a41e-96d54b90b750" providerId="ADAL" clId="{321ED82D-F4E2-4A61-A427-C582F831EF73}" dt="2025-09-04T16:12:09.489" v="4556" actId="1076"/>
      <pc:docMkLst>
        <pc:docMk/>
      </pc:docMkLst>
      <pc:sldChg chg="addSp delSp modSp mod">
        <pc:chgData name="Naama Levy-Cooperman" userId="368ed8d9-92c2-4acb-a41e-96d54b90b750" providerId="ADAL" clId="{321ED82D-F4E2-4A61-A427-C582F831EF73}" dt="2025-09-04T16:12:09.489" v="4556" actId="1076"/>
        <pc:sldMkLst>
          <pc:docMk/>
          <pc:sldMk cId="2984344063" sldId="256"/>
        </pc:sldMkLst>
        <pc:spChg chg="add mod">
          <ac:chgData name="Naama Levy-Cooperman" userId="368ed8d9-92c2-4acb-a41e-96d54b90b750" providerId="ADAL" clId="{321ED82D-F4E2-4A61-A427-C582F831EF73}" dt="2025-09-04T13:48:54.271" v="4383" actId="20577"/>
          <ac:spMkLst>
            <pc:docMk/>
            <pc:sldMk cId="2984344063" sldId="256"/>
            <ac:spMk id="2" creationId="{B6674FC5-83D6-DC5A-89C5-758BEF909D3E}"/>
          </ac:spMkLst>
        </pc:spChg>
        <pc:spChg chg="mod">
          <ac:chgData name="Naama Levy-Cooperman" userId="368ed8d9-92c2-4acb-a41e-96d54b90b750" providerId="ADAL" clId="{321ED82D-F4E2-4A61-A427-C582F831EF73}" dt="2025-09-03T16:31:45.225" v="4299" actId="1076"/>
          <ac:spMkLst>
            <pc:docMk/>
            <pc:sldMk cId="2984344063" sldId="256"/>
            <ac:spMk id="5" creationId="{4418CD8B-50B4-8F6C-CCA5-2EEA656742B7}"/>
          </ac:spMkLst>
        </pc:spChg>
        <pc:spChg chg="mod">
          <ac:chgData name="Naama Levy-Cooperman" userId="368ed8d9-92c2-4acb-a41e-96d54b90b750" providerId="ADAL" clId="{321ED82D-F4E2-4A61-A427-C582F831EF73}" dt="2025-09-04T15:25:18.243" v="4410" actId="6549"/>
          <ac:spMkLst>
            <pc:docMk/>
            <pc:sldMk cId="2984344063" sldId="256"/>
            <ac:spMk id="6" creationId="{DB91B100-B6DE-4CE1-B916-D6E29C0C2528}"/>
          </ac:spMkLst>
        </pc:spChg>
        <pc:spChg chg="mod">
          <ac:chgData name="Naama Levy-Cooperman" userId="368ed8d9-92c2-4acb-a41e-96d54b90b750" providerId="ADAL" clId="{321ED82D-F4E2-4A61-A427-C582F831EF73}" dt="2025-08-28T16:48:38.316" v="732" actId="1076"/>
          <ac:spMkLst>
            <pc:docMk/>
            <pc:sldMk cId="2984344063" sldId="256"/>
            <ac:spMk id="7" creationId="{81F8DB37-E58F-4F98-8B20-094F7FFE956E}"/>
          </ac:spMkLst>
        </pc:spChg>
        <pc:spChg chg="add mod">
          <ac:chgData name="Naama Levy-Cooperman" userId="368ed8d9-92c2-4acb-a41e-96d54b90b750" providerId="ADAL" clId="{321ED82D-F4E2-4A61-A427-C582F831EF73}" dt="2025-08-29T12:45:40.825" v="3893" actId="1076"/>
          <ac:spMkLst>
            <pc:docMk/>
            <pc:sldMk cId="2984344063" sldId="256"/>
            <ac:spMk id="10" creationId="{0CF0ACBF-6DDC-4429-C764-D70876892FA3}"/>
          </ac:spMkLst>
        </pc:spChg>
        <pc:spChg chg="mod">
          <ac:chgData name="Naama Levy-Cooperman" userId="368ed8d9-92c2-4acb-a41e-96d54b90b750" providerId="ADAL" clId="{321ED82D-F4E2-4A61-A427-C582F831EF73}" dt="2025-09-03T17:04:14.725" v="4338" actId="1076"/>
          <ac:spMkLst>
            <pc:docMk/>
            <pc:sldMk cId="2984344063" sldId="256"/>
            <ac:spMk id="11" creationId="{DEDD6AD1-FF13-4CBF-BE39-BA40A89CC48E}"/>
          </ac:spMkLst>
        </pc:spChg>
        <pc:spChg chg="add mod">
          <ac:chgData name="Naama Levy-Cooperman" userId="368ed8d9-92c2-4acb-a41e-96d54b90b750" providerId="ADAL" clId="{321ED82D-F4E2-4A61-A427-C582F831EF73}" dt="2025-09-03T17:03:57.972" v="4335" actId="1076"/>
          <ac:spMkLst>
            <pc:docMk/>
            <pc:sldMk cId="2984344063" sldId="256"/>
            <ac:spMk id="14" creationId="{04A119AF-5082-8286-F011-FA0180BA1F65}"/>
          </ac:spMkLst>
        </pc:spChg>
        <pc:spChg chg="add del mod">
          <ac:chgData name="Naama Levy-Cooperman" userId="368ed8d9-92c2-4acb-a41e-96d54b90b750" providerId="ADAL" clId="{321ED82D-F4E2-4A61-A427-C582F831EF73}" dt="2025-09-03T16:09:23.641" v="4230" actId="478"/>
          <ac:spMkLst>
            <pc:docMk/>
            <pc:sldMk cId="2984344063" sldId="256"/>
            <ac:spMk id="16" creationId="{6B617D72-C872-E182-8DF5-2E4C866F5095}"/>
          </ac:spMkLst>
        </pc:spChg>
        <pc:spChg chg="add mod">
          <ac:chgData name="Naama Levy-Cooperman" userId="368ed8d9-92c2-4acb-a41e-96d54b90b750" providerId="ADAL" clId="{321ED82D-F4E2-4A61-A427-C582F831EF73}" dt="2025-09-03T17:03:41.632" v="4332" actId="1076"/>
          <ac:spMkLst>
            <pc:docMk/>
            <pc:sldMk cId="2984344063" sldId="256"/>
            <ac:spMk id="17" creationId="{8E5B77CD-0B61-32AD-2C44-3DA911C5FF27}"/>
          </ac:spMkLst>
        </pc:spChg>
        <pc:spChg chg="mod">
          <ac:chgData name="Naama Levy-Cooperman" userId="368ed8d9-92c2-4acb-a41e-96d54b90b750" providerId="ADAL" clId="{321ED82D-F4E2-4A61-A427-C582F831EF73}" dt="2025-08-28T16:48:26.479" v="730" actId="1076"/>
          <ac:spMkLst>
            <pc:docMk/>
            <pc:sldMk cId="2984344063" sldId="256"/>
            <ac:spMk id="24" creationId="{7A4BFE7B-C335-DB46-481E-CAF8F0BBFCC6}"/>
          </ac:spMkLst>
        </pc:spChg>
        <pc:spChg chg="del mod">
          <ac:chgData name="Naama Levy-Cooperman" userId="368ed8d9-92c2-4acb-a41e-96d54b90b750" providerId="ADAL" clId="{321ED82D-F4E2-4A61-A427-C582F831EF73}" dt="2025-09-03T16:09:27.076" v="4231" actId="478"/>
          <ac:spMkLst>
            <pc:docMk/>
            <pc:sldMk cId="2984344063" sldId="256"/>
            <ac:spMk id="31" creationId="{BE732C8C-3153-4775-BBB7-9D8625CC8CED}"/>
          </ac:spMkLst>
        </pc:spChg>
        <pc:spChg chg="mod">
          <ac:chgData name="Naama Levy-Cooperman" userId="368ed8d9-92c2-4acb-a41e-96d54b90b750" providerId="ADAL" clId="{321ED82D-F4E2-4A61-A427-C582F831EF73}" dt="2025-09-03T17:03:47.732" v="4333" actId="1076"/>
          <ac:spMkLst>
            <pc:docMk/>
            <pc:sldMk cId="2984344063" sldId="256"/>
            <ac:spMk id="48" creationId="{C7353827-31D1-478D-8934-192B7D25F17E}"/>
          </ac:spMkLst>
        </pc:spChg>
        <pc:spChg chg="mod">
          <ac:chgData name="Naama Levy-Cooperman" userId="368ed8d9-92c2-4acb-a41e-96d54b90b750" providerId="ADAL" clId="{321ED82D-F4E2-4A61-A427-C582F831EF73}" dt="2025-08-29T12:50:01.603" v="4014" actId="20577"/>
          <ac:spMkLst>
            <pc:docMk/>
            <pc:sldMk cId="2984344063" sldId="256"/>
            <ac:spMk id="50" creationId="{98DB3B36-7B7A-4DFF-B565-053CF05747F7}"/>
          </ac:spMkLst>
        </pc:spChg>
        <pc:spChg chg="mod">
          <ac:chgData name="Naama Levy-Cooperman" userId="368ed8d9-92c2-4acb-a41e-96d54b90b750" providerId="ADAL" clId="{321ED82D-F4E2-4A61-A427-C582F831EF73}" dt="2025-09-03T17:02:19.010" v="4328" actId="1076"/>
          <ac:spMkLst>
            <pc:docMk/>
            <pc:sldMk cId="2984344063" sldId="256"/>
            <ac:spMk id="54" creationId="{C6044ACA-1DC7-B8E9-11CE-3B6FA81216F4}"/>
          </ac:spMkLst>
        </pc:spChg>
        <pc:spChg chg="mod">
          <ac:chgData name="Naama Levy-Cooperman" userId="368ed8d9-92c2-4acb-a41e-96d54b90b750" providerId="ADAL" clId="{321ED82D-F4E2-4A61-A427-C582F831EF73}" dt="2025-08-28T16:49:18.055" v="737" actId="1076"/>
          <ac:spMkLst>
            <pc:docMk/>
            <pc:sldMk cId="2984344063" sldId="256"/>
            <ac:spMk id="55" creationId="{E99ADAD8-A33F-63E4-9AF6-8000BF76DA0A}"/>
          </ac:spMkLst>
        </pc:spChg>
        <pc:spChg chg="mod">
          <ac:chgData name="Naama Levy-Cooperman" userId="368ed8d9-92c2-4acb-a41e-96d54b90b750" providerId="ADAL" clId="{321ED82D-F4E2-4A61-A427-C582F831EF73}" dt="2025-09-04T16:12:05.684" v="4555" actId="1076"/>
          <ac:spMkLst>
            <pc:docMk/>
            <pc:sldMk cId="2984344063" sldId="256"/>
            <ac:spMk id="68" creationId="{93B06F0E-D8B4-C20A-0479-41840497BE36}"/>
          </ac:spMkLst>
        </pc:spChg>
        <pc:spChg chg="mod">
          <ac:chgData name="Naama Levy-Cooperman" userId="368ed8d9-92c2-4acb-a41e-96d54b90b750" providerId="ADAL" clId="{321ED82D-F4E2-4A61-A427-C582F831EF73}" dt="2025-09-04T16:12:09.489" v="4556" actId="1076"/>
          <ac:spMkLst>
            <pc:docMk/>
            <pc:sldMk cId="2984344063" sldId="256"/>
            <ac:spMk id="70" creationId="{F99F61EE-96DD-F790-C55C-719A3F64AEF3}"/>
          </ac:spMkLst>
        </pc:spChg>
        <pc:spChg chg="mod">
          <ac:chgData name="Naama Levy-Cooperman" userId="368ed8d9-92c2-4acb-a41e-96d54b90b750" providerId="ADAL" clId="{321ED82D-F4E2-4A61-A427-C582F831EF73}" dt="2025-09-04T13:53:43.099" v="4390" actId="1076"/>
          <ac:spMkLst>
            <pc:docMk/>
            <pc:sldMk cId="2984344063" sldId="256"/>
            <ac:spMk id="81" creationId="{26A9CA9D-F857-008B-EBB9-868CEFE1C564}"/>
          </ac:spMkLst>
        </pc:spChg>
        <pc:spChg chg="mod">
          <ac:chgData name="Naama Levy-Cooperman" userId="368ed8d9-92c2-4acb-a41e-96d54b90b750" providerId="ADAL" clId="{321ED82D-F4E2-4A61-A427-C582F831EF73}" dt="2025-08-28T20:07:40.363" v="2593" actId="1076"/>
          <ac:spMkLst>
            <pc:docMk/>
            <pc:sldMk cId="2984344063" sldId="256"/>
            <ac:spMk id="83" creationId="{F27C6D22-4773-EB6A-7A67-15882C611994}"/>
          </ac:spMkLst>
        </pc:spChg>
        <pc:spChg chg="mod">
          <ac:chgData name="Naama Levy-Cooperman" userId="368ed8d9-92c2-4acb-a41e-96d54b90b750" providerId="ADAL" clId="{321ED82D-F4E2-4A61-A427-C582F831EF73}" dt="2025-08-28T16:48:46.196" v="733" actId="1076"/>
          <ac:spMkLst>
            <pc:docMk/>
            <pc:sldMk cId="2984344063" sldId="256"/>
            <ac:spMk id="84" creationId="{21B5FAEA-4570-19FA-45F8-991447B3B33F}"/>
          </ac:spMkLst>
        </pc:spChg>
        <pc:spChg chg="mod">
          <ac:chgData name="Naama Levy-Cooperman" userId="368ed8d9-92c2-4acb-a41e-96d54b90b750" providerId="ADAL" clId="{321ED82D-F4E2-4A61-A427-C582F831EF73}" dt="2025-09-03T17:04:08.420" v="4337" actId="1076"/>
          <ac:spMkLst>
            <pc:docMk/>
            <pc:sldMk cId="2984344063" sldId="256"/>
            <ac:spMk id="89" creationId="{D753B39F-A2F0-B28C-9B94-74F3F8DF821A}"/>
          </ac:spMkLst>
        </pc:spChg>
        <pc:spChg chg="mod">
          <ac:chgData name="Naama Levy-Cooperman" userId="368ed8d9-92c2-4acb-a41e-96d54b90b750" providerId="ADAL" clId="{321ED82D-F4E2-4A61-A427-C582F831EF73}" dt="2025-09-03T16:06:33.774" v="4226" actId="20577"/>
          <ac:spMkLst>
            <pc:docMk/>
            <pc:sldMk cId="2984344063" sldId="256"/>
            <ac:spMk id="93" creationId="{BE58C7DA-F68A-0E55-7611-44CC6A2892CB}"/>
          </ac:spMkLst>
        </pc:spChg>
        <pc:graphicFrameChg chg="add mod modGraphic">
          <ac:chgData name="Naama Levy-Cooperman" userId="368ed8d9-92c2-4acb-a41e-96d54b90b750" providerId="ADAL" clId="{321ED82D-F4E2-4A61-A427-C582F831EF73}" dt="2025-09-03T17:03:51.279" v="4334" actId="1076"/>
          <ac:graphicFrameMkLst>
            <pc:docMk/>
            <pc:sldMk cId="2984344063" sldId="256"/>
            <ac:graphicFrameMk id="8" creationId="{4D6652F2-EDB3-5EB4-3C37-BF7542E29F2F}"/>
          </ac:graphicFrameMkLst>
        </pc:graphicFrameChg>
        <pc:graphicFrameChg chg="mod modGraphic">
          <ac:chgData name="Naama Levy-Cooperman" userId="368ed8d9-92c2-4acb-a41e-96d54b90b750" providerId="ADAL" clId="{321ED82D-F4E2-4A61-A427-C582F831EF73}" dt="2025-09-04T13:53:40.156" v="4389" actId="1076"/>
          <ac:graphicFrameMkLst>
            <pc:docMk/>
            <pc:sldMk cId="2984344063" sldId="256"/>
            <ac:graphicFrameMk id="80" creationId="{9B987491-3160-5329-745F-DF47E4D5538E}"/>
          </ac:graphicFrameMkLst>
        </pc:graphicFrameChg>
        <pc:picChg chg="mod">
          <ac:chgData name="Naama Levy-Cooperman" userId="368ed8d9-92c2-4acb-a41e-96d54b90b750" providerId="ADAL" clId="{321ED82D-F4E2-4A61-A427-C582F831EF73}" dt="2025-09-03T16:56:34.421" v="4315" actId="1076"/>
          <ac:picMkLst>
            <pc:docMk/>
            <pc:sldMk cId="2984344063" sldId="256"/>
            <ac:picMk id="3" creationId="{EA40C90B-32D9-C409-C993-BCB59F5794AE}"/>
          </ac:picMkLst>
        </pc:picChg>
        <pc:picChg chg="add mod">
          <ac:chgData name="Naama Levy-Cooperman" userId="368ed8d9-92c2-4acb-a41e-96d54b90b750" providerId="ADAL" clId="{321ED82D-F4E2-4A61-A427-C582F831EF73}" dt="2025-09-04T14:51:21.312" v="4397" actId="14100"/>
          <ac:picMkLst>
            <pc:docMk/>
            <pc:sldMk cId="2984344063" sldId="256"/>
            <ac:picMk id="12" creationId="{0F00344C-0B50-3D6B-E82E-663E22E2A0D5}"/>
          </ac:picMkLst>
        </pc:picChg>
        <pc:picChg chg="add mod">
          <ac:chgData name="Naama Levy-Cooperman" userId="368ed8d9-92c2-4acb-a41e-96d54b90b750" providerId="ADAL" clId="{321ED82D-F4E2-4A61-A427-C582F831EF73}" dt="2025-09-03T16:01:39.509" v="4210" actId="1076"/>
          <ac:picMkLst>
            <pc:docMk/>
            <pc:sldMk cId="2984344063" sldId="256"/>
            <ac:picMk id="13" creationId="{10A27D4E-7F15-7DF2-8232-5702CD3925EB}"/>
          </ac:picMkLst>
        </pc:picChg>
        <pc:picChg chg="add del mod">
          <ac:chgData name="Naama Levy-Cooperman" userId="368ed8d9-92c2-4acb-a41e-96d54b90b750" providerId="ADAL" clId="{321ED82D-F4E2-4A61-A427-C582F831EF73}" dt="2025-09-04T14:50:52.073" v="4391" actId="478"/>
          <ac:picMkLst>
            <pc:docMk/>
            <pc:sldMk cId="2984344063" sldId="256"/>
            <ac:picMk id="15" creationId="{615B1154-1D57-A0D1-2D63-6A0F25EB2956}"/>
          </ac:picMkLst>
        </pc:picChg>
        <pc:picChg chg="add mod">
          <ac:chgData name="Naama Levy-Cooperman" userId="368ed8d9-92c2-4acb-a41e-96d54b90b750" providerId="ADAL" clId="{321ED82D-F4E2-4A61-A427-C582F831EF73}" dt="2025-09-04T15:22:13.606" v="4404" actId="14100"/>
          <ac:picMkLst>
            <pc:docMk/>
            <pc:sldMk cId="2984344063" sldId="256"/>
            <ac:picMk id="16" creationId="{DC10F022-4561-C146-D904-2E53EB5B0195}"/>
          </ac:picMkLst>
        </pc:picChg>
        <pc:picChg chg="add mod">
          <ac:chgData name="Naama Levy-Cooperman" userId="368ed8d9-92c2-4acb-a41e-96d54b90b750" providerId="ADAL" clId="{321ED82D-F4E2-4A61-A427-C582F831EF73}" dt="2025-09-03T16:31:42.732" v="4298" actId="1076"/>
          <ac:picMkLst>
            <pc:docMk/>
            <pc:sldMk cId="2984344063" sldId="256"/>
            <ac:picMk id="18" creationId="{2930ED41-B5D3-7942-EBC5-212C0C24E578}"/>
          </ac:picMkLst>
        </pc:picChg>
        <pc:picChg chg="add mod">
          <ac:chgData name="Naama Levy-Cooperman" userId="368ed8d9-92c2-4acb-a41e-96d54b90b750" providerId="ADAL" clId="{321ED82D-F4E2-4A61-A427-C582F831EF73}" dt="2025-09-04T15:24:20.874" v="4409" actId="14100"/>
          <ac:picMkLst>
            <pc:docMk/>
            <pc:sldMk cId="2984344063" sldId="256"/>
            <ac:picMk id="19" creationId="{38210412-7FC9-C0B9-1D7F-E4BF7622BB65}"/>
          </ac:picMkLst>
        </pc:picChg>
        <pc:picChg chg="add mod">
          <ac:chgData name="Naama Levy-Cooperman" userId="368ed8d9-92c2-4acb-a41e-96d54b90b750" providerId="ADAL" clId="{321ED82D-F4E2-4A61-A427-C582F831EF73}" dt="2025-09-03T16:56:42.048" v="4317" actId="1076"/>
          <ac:picMkLst>
            <pc:docMk/>
            <pc:sldMk cId="2984344063" sldId="256"/>
            <ac:picMk id="20" creationId="{AC269969-0770-EB05-6F62-F08E221B0A98}"/>
          </ac:picMkLst>
        </pc:picChg>
        <pc:picChg chg="del">
          <ac:chgData name="Naama Levy-Cooperman" userId="368ed8d9-92c2-4acb-a41e-96d54b90b750" providerId="ADAL" clId="{321ED82D-F4E2-4A61-A427-C582F831EF73}" dt="2025-09-03T15:59:27.166" v="4204" actId="478"/>
          <ac:picMkLst>
            <pc:docMk/>
            <pc:sldMk cId="2984344063" sldId="256"/>
            <ac:picMk id="79" creationId="{20772B5B-B7FE-5474-BEFD-4FE03175B8EE}"/>
          </ac:picMkLst>
        </pc:picChg>
        <pc:picChg chg="del mod">
          <ac:chgData name="Naama Levy-Cooperman" userId="368ed8d9-92c2-4acb-a41e-96d54b90b750" providerId="ADAL" clId="{321ED82D-F4E2-4A61-A427-C582F831EF73}" dt="2025-09-04T15:21:54.533" v="4400" actId="478"/>
          <ac:picMkLst>
            <pc:docMk/>
            <pc:sldMk cId="2984344063" sldId="256"/>
            <ac:picMk id="115" creationId="{3852E08A-EEA8-8C49-76C5-9B20E98A2D10}"/>
          </ac:picMkLst>
        </pc:picChg>
        <pc:picChg chg="del mod">
          <ac:chgData name="Naama Levy-Cooperman" userId="368ed8d9-92c2-4acb-a41e-96d54b90b750" providerId="ADAL" clId="{321ED82D-F4E2-4A61-A427-C582F831EF73}" dt="2025-09-04T15:22:20.134" v="4405" actId="478"/>
          <ac:picMkLst>
            <pc:docMk/>
            <pc:sldMk cId="2984344063" sldId="256"/>
            <ac:picMk id="116" creationId="{A15DF0F7-D589-A0C5-43CB-D6ECC32AAF33}"/>
          </ac:picMkLst>
        </pc:picChg>
        <pc:picChg chg="del mod">
          <ac:chgData name="Naama Levy-Cooperman" userId="368ed8d9-92c2-4acb-a41e-96d54b90b750" providerId="ADAL" clId="{321ED82D-F4E2-4A61-A427-C582F831EF73}" dt="2025-09-03T16:28:47.084" v="4237" actId="478"/>
          <ac:picMkLst>
            <pc:docMk/>
            <pc:sldMk cId="2984344063" sldId="256"/>
            <ac:picMk id="118" creationId="{8609FD39-5B00-5F23-0DF2-8DEB41E6E30B}"/>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299" cy="352143"/>
          </a:xfrm>
          <a:prstGeom prst="rect">
            <a:avLst/>
          </a:prstGeom>
        </p:spPr>
        <p:txBody>
          <a:bodyPr vert="horz" lIns="92830" tIns="46415" rIns="92830" bIns="46415" rtlCol="0"/>
          <a:lstStyle>
            <a:lvl1pPr algn="l">
              <a:defRPr sz="1200"/>
            </a:lvl1pPr>
          </a:lstStyle>
          <a:p>
            <a:endParaRPr lang="en-US" dirty="0"/>
          </a:p>
        </p:txBody>
      </p:sp>
      <p:sp>
        <p:nvSpPr>
          <p:cNvPr id="3" name="Date Placeholder 2"/>
          <p:cNvSpPr>
            <a:spLocks noGrp="1"/>
          </p:cNvSpPr>
          <p:nvPr>
            <p:ph type="dt" idx="1"/>
          </p:nvPr>
        </p:nvSpPr>
        <p:spPr>
          <a:xfrm>
            <a:off x="5232173" y="0"/>
            <a:ext cx="4002299" cy="352143"/>
          </a:xfrm>
          <a:prstGeom prst="rect">
            <a:avLst/>
          </a:prstGeom>
        </p:spPr>
        <p:txBody>
          <a:bodyPr vert="horz" lIns="92830" tIns="46415" rIns="92830" bIns="46415" rtlCol="0"/>
          <a:lstStyle>
            <a:lvl1pPr algn="r">
              <a:defRPr sz="1200"/>
            </a:lvl1pPr>
          </a:lstStyle>
          <a:p>
            <a:fld id="{329255A3-1EF8-42E3-8836-76392A02ACA3}" type="datetimeFigureOut">
              <a:rPr lang="en-US" smtClean="0"/>
              <a:t>9/4/2025</a:t>
            </a:fld>
            <a:endParaRPr lang="en-US" dirty="0"/>
          </a:p>
        </p:txBody>
      </p:sp>
      <p:sp>
        <p:nvSpPr>
          <p:cNvPr id="4" name="Slide Image Placeholder 3"/>
          <p:cNvSpPr>
            <a:spLocks noGrp="1" noRot="1" noChangeAspect="1"/>
          </p:cNvSpPr>
          <p:nvPr>
            <p:ph type="sldImg" idx="2"/>
          </p:nvPr>
        </p:nvSpPr>
        <p:spPr>
          <a:xfrm>
            <a:off x="3041650" y="876300"/>
            <a:ext cx="3152775" cy="2365375"/>
          </a:xfrm>
          <a:prstGeom prst="rect">
            <a:avLst/>
          </a:prstGeom>
          <a:noFill/>
          <a:ln w="12700">
            <a:solidFill>
              <a:prstClr val="black"/>
            </a:solidFill>
          </a:ln>
        </p:spPr>
        <p:txBody>
          <a:bodyPr vert="horz" lIns="92830" tIns="46415" rIns="92830" bIns="46415" rtlCol="0" anchor="ctr"/>
          <a:lstStyle/>
          <a:p>
            <a:endParaRPr lang="en-US" dirty="0"/>
          </a:p>
        </p:txBody>
      </p:sp>
      <p:sp>
        <p:nvSpPr>
          <p:cNvPr id="5" name="Notes Placeholder 4"/>
          <p:cNvSpPr>
            <a:spLocks noGrp="1"/>
          </p:cNvSpPr>
          <p:nvPr>
            <p:ph type="body" sz="quarter" idx="3"/>
          </p:nvPr>
        </p:nvSpPr>
        <p:spPr>
          <a:xfrm>
            <a:off x="923608" y="3373756"/>
            <a:ext cx="7388860" cy="2760344"/>
          </a:xfrm>
          <a:prstGeom prst="rect">
            <a:avLst/>
          </a:prstGeom>
        </p:spPr>
        <p:txBody>
          <a:bodyPr vert="horz" lIns="92830" tIns="46415" rIns="92830" bIns="464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258"/>
            <a:ext cx="4002299" cy="352142"/>
          </a:xfrm>
          <a:prstGeom prst="rect">
            <a:avLst/>
          </a:prstGeom>
        </p:spPr>
        <p:txBody>
          <a:bodyPr vert="horz" lIns="92830" tIns="46415" rIns="92830" bIns="464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5232173" y="6658258"/>
            <a:ext cx="4002299" cy="352142"/>
          </a:xfrm>
          <a:prstGeom prst="rect">
            <a:avLst/>
          </a:prstGeom>
        </p:spPr>
        <p:txBody>
          <a:bodyPr vert="horz" lIns="92830" tIns="46415" rIns="92830" bIns="46415" rtlCol="0" anchor="b"/>
          <a:lstStyle>
            <a:lvl1pPr algn="r">
              <a:defRPr sz="1200"/>
            </a:lvl1pPr>
          </a:lstStyle>
          <a:p>
            <a:fld id="{D77737E1-5D60-49A0-A436-242474573639}" type="slidenum">
              <a:rPr lang="en-US" smtClean="0"/>
              <a:t>‹#›</a:t>
            </a:fld>
            <a:endParaRPr lang="en-US" dirty="0"/>
          </a:p>
        </p:txBody>
      </p:sp>
    </p:spTree>
    <p:extLst>
      <p:ext uri="{BB962C8B-B14F-4D97-AF65-F5344CB8AC3E}">
        <p14:creationId xmlns:p14="http://schemas.microsoft.com/office/powerpoint/2010/main" val="13488647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7737E1-5D60-49A0-A436-242474573639}" type="slidenum">
              <a:rPr lang="en-US" smtClean="0"/>
              <a:t>1</a:t>
            </a:fld>
            <a:endParaRPr lang="en-US" dirty="0"/>
          </a:p>
        </p:txBody>
      </p:sp>
    </p:spTree>
    <p:extLst>
      <p:ext uri="{BB962C8B-B14F-4D97-AF65-F5344CB8AC3E}">
        <p14:creationId xmlns:p14="http://schemas.microsoft.com/office/powerpoint/2010/main" val="15742647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60624-A87F-46C8-83E0-7798EE9D3411}"/>
              </a:ext>
            </a:extLst>
          </p:cNvPr>
          <p:cNvSpPr>
            <a:spLocks noGrp="1"/>
          </p:cNvSpPr>
          <p:nvPr>
            <p:ph type="ctrTitle"/>
          </p:nvPr>
        </p:nvSpPr>
        <p:spPr>
          <a:xfrm>
            <a:off x="5486400" y="5387342"/>
            <a:ext cx="32918400" cy="11460480"/>
          </a:xfrm>
        </p:spPr>
        <p:txBody>
          <a:bodyPr anchor="b"/>
          <a:lstStyle>
            <a:lvl1pPr algn="ctr">
              <a:defRPr sz="21600"/>
            </a:lvl1pPr>
          </a:lstStyle>
          <a:p>
            <a:r>
              <a:rPr lang="en-US"/>
              <a:t>Click to edit Master title style</a:t>
            </a:r>
          </a:p>
        </p:txBody>
      </p:sp>
      <p:sp>
        <p:nvSpPr>
          <p:cNvPr id="3" name="Subtitle 2">
            <a:extLst>
              <a:ext uri="{FF2B5EF4-FFF2-40B4-BE49-F238E27FC236}">
                <a16:creationId xmlns:a16="http://schemas.microsoft.com/office/drawing/2014/main" id="{0B128520-1774-4BED-8158-EE4B4CD0A615}"/>
              </a:ext>
            </a:extLst>
          </p:cNvPr>
          <p:cNvSpPr>
            <a:spLocks noGrp="1"/>
          </p:cNvSpPr>
          <p:nvPr>
            <p:ph type="subTitle" idx="1"/>
          </p:nvPr>
        </p:nvSpPr>
        <p:spPr>
          <a:xfrm>
            <a:off x="5486400" y="17289782"/>
            <a:ext cx="32918400" cy="7947658"/>
          </a:xfrm>
        </p:spPr>
        <p:txBody>
          <a:bodyPr/>
          <a:lstStyle>
            <a:lvl1pPr marL="0" indent="0" algn="ctr">
              <a:buNone/>
              <a:defRPr sz="8640"/>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n-US"/>
              <a:t>Click to edit Master subtitle style</a:t>
            </a:r>
          </a:p>
        </p:txBody>
      </p:sp>
      <p:sp>
        <p:nvSpPr>
          <p:cNvPr id="4" name="Date Placeholder 3">
            <a:extLst>
              <a:ext uri="{FF2B5EF4-FFF2-40B4-BE49-F238E27FC236}">
                <a16:creationId xmlns:a16="http://schemas.microsoft.com/office/drawing/2014/main" id="{ED247474-AF5F-4FC7-844A-A3A434E53473}"/>
              </a:ext>
            </a:extLst>
          </p:cNvPr>
          <p:cNvSpPr>
            <a:spLocks noGrp="1"/>
          </p:cNvSpPr>
          <p:nvPr>
            <p:ph type="dt" sz="half" idx="10"/>
          </p:nvPr>
        </p:nvSpPr>
        <p:spPr/>
        <p:txBody>
          <a:bodyPr/>
          <a:lstStyle/>
          <a:p>
            <a:fld id="{EB8278CA-642C-4174-B5CB-A51A2D9F1693}" type="datetimeFigureOut">
              <a:rPr lang="en-US" smtClean="0"/>
              <a:pPr/>
              <a:t>9/4/2025</a:t>
            </a:fld>
            <a:endParaRPr lang="en-US" dirty="0"/>
          </a:p>
        </p:txBody>
      </p:sp>
      <p:sp>
        <p:nvSpPr>
          <p:cNvPr id="5" name="Footer Placeholder 4">
            <a:extLst>
              <a:ext uri="{FF2B5EF4-FFF2-40B4-BE49-F238E27FC236}">
                <a16:creationId xmlns:a16="http://schemas.microsoft.com/office/drawing/2014/main" id="{B0C6E401-A6A9-417E-A7E0-A41197ADFFB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68C4C40-57D3-435F-9D91-BCD94A2DA7F3}"/>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556211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D7F8F-A9E1-4A8E-94F8-20C3C168E24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6C0B873-B090-4312-8DC7-34C0F638BB5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7B2FE7-ECC4-48D1-8C0D-3231F00A0089}"/>
              </a:ext>
            </a:extLst>
          </p:cNvPr>
          <p:cNvSpPr>
            <a:spLocks noGrp="1"/>
          </p:cNvSpPr>
          <p:nvPr>
            <p:ph type="dt" sz="half" idx="10"/>
          </p:nvPr>
        </p:nvSpPr>
        <p:spPr/>
        <p:txBody>
          <a:bodyPr/>
          <a:lstStyle/>
          <a:p>
            <a:fld id="{EB8278CA-642C-4174-B5CB-A51A2D9F1693}" type="datetimeFigureOut">
              <a:rPr lang="en-US" smtClean="0"/>
              <a:pPr/>
              <a:t>9/4/2025</a:t>
            </a:fld>
            <a:endParaRPr lang="en-US" dirty="0"/>
          </a:p>
        </p:txBody>
      </p:sp>
      <p:sp>
        <p:nvSpPr>
          <p:cNvPr id="5" name="Footer Placeholder 4">
            <a:extLst>
              <a:ext uri="{FF2B5EF4-FFF2-40B4-BE49-F238E27FC236}">
                <a16:creationId xmlns:a16="http://schemas.microsoft.com/office/drawing/2014/main" id="{DB1D52DF-F60C-4E56-AE57-ECDBC1CD3A9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6E2E901-DBD0-470C-A65C-7E389D2AB7FE}"/>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171709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18EB85D-0851-49D0-96EB-2BF177439576}"/>
              </a:ext>
            </a:extLst>
          </p:cNvPr>
          <p:cNvSpPr>
            <a:spLocks noGrp="1"/>
          </p:cNvSpPr>
          <p:nvPr>
            <p:ph type="title" orient="vert"/>
          </p:nvPr>
        </p:nvSpPr>
        <p:spPr>
          <a:xfrm>
            <a:off x="31409640" y="1752600"/>
            <a:ext cx="9464040" cy="27896822"/>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00C61D4-D99E-4E89-8D1C-6E73FF632FCE}"/>
              </a:ext>
            </a:extLst>
          </p:cNvPr>
          <p:cNvSpPr>
            <a:spLocks noGrp="1"/>
          </p:cNvSpPr>
          <p:nvPr>
            <p:ph type="body" orient="vert" idx="1"/>
          </p:nvPr>
        </p:nvSpPr>
        <p:spPr>
          <a:xfrm>
            <a:off x="3017520" y="1752600"/>
            <a:ext cx="2784348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00E31B-C953-45BF-ABD9-6FD99BFC1BC6}"/>
              </a:ext>
            </a:extLst>
          </p:cNvPr>
          <p:cNvSpPr>
            <a:spLocks noGrp="1"/>
          </p:cNvSpPr>
          <p:nvPr>
            <p:ph type="dt" sz="half" idx="10"/>
          </p:nvPr>
        </p:nvSpPr>
        <p:spPr/>
        <p:txBody>
          <a:bodyPr/>
          <a:lstStyle/>
          <a:p>
            <a:fld id="{EB8278CA-642C-4174-B5CB-A51A2D9F1693}" type="datetimeFigureOut">
              <a:rPr lang="en-US" smtClean="0"/>
              <a:pPr/>
              <a:t>9/4/2025</a:t>
            </a:fld>
            <a:endParaRPr lang="en-US" dirty="0"/>
          </a:p>
        </p:txBody>
      </p:sp>
      <p:sp>
        <p:nvSpPr>
          <p:cNvPr id="5" name="Footer Placeholder 4">
            <a:extLst>
              <a:ext uri="{FF2B5EF4-FFF2-40B4-BE49-F238E27FC236}">
                <a16:creationId xmlns:a16="http://schemas.microsoft.com/office/drawing/2014/main" id="{1C75C033-6D6B-4581-A00C-59B2366A9D6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30F1438-C27F-43EA-B185-A21D4C9D793B}"/>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321039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43633-9615-4E9B-8663-7EA6284F37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25C01E8-46D8-4395-9B26-A0211A95C0A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69380B-246B-4882-9486-EA47A4E69611}"/>
              </a:ext>
            </a:extLst>
          </p:cNvPr>
          <p:cNvSpPr>
            <a:spLocks noGrp="1"/>
          </p:cNvSpPr>
          <p:nvPr>
            <p:ph type="dt" sz="half" idx="10"/>
          </p:nvPr>
        </p:nvSpPr>
        <p:spPr/>
        <p:txBody>
          <a:bodyPr/>
          <a:lstStyle/>
          <a:p>
            <a:fld id="{EB8278CA-642C-4174-B5CB-A51A2D9F1693}" type="datetimeFigureOut">
              <a:rPr lang="en-US" smtClean="0"/>
              <a:pPr/>
              <a:t>9/4/2025</a:t>
            </a:fld>
            <a:endParaRPr lang="en-US" dirty="0"/>
          </a:p>
        </p:txBody>
      </p:sp>
      <p:sp>
        <p:nvSpPr>
          <p:cNvPr id="5" name="Footer Placeholder 4">
            <a:extLst>
              <a:ext uri="{FF2B5EF4-FFF2-40B4-BE49-F238E27FC236}">
                <a16:creationId xmlns:a16="http://schemas.microsoft.com/office/drawing/2014/main" id="{97472740-E723-4A3A-A4BE-370B4F3B7D0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588498A-4E70-4FB6-9A0C-9DDE3F021FA9}"/>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3907668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C86D2-1706-4B24-8F37-E4515DC83C73}"/>
              </a:ext>
            </a:extLst>
          </p:cNvPr>
          <p:cNvSpPr>
            <a:spLocks noGrp="1"/>
          </p:cNvSpPr>
          <p:nvPr>
            <p:ph type="title"/>
          </p:nvPr>
        </p:nvSpPr>
        <p:spPr>
          <a:xfrm>
            <a:off x="2994660" y="8206745"/>
            <a:ext cx="37856160" cy="13693138"/>
          </a:xfrm>
        </p:spPr>
        <p:txBody>
          <a:bodyPr anchor="b"/>
          <a:lstStyle>
            <a:lvl1pPr>
              <a:defRPr sz="21600"/>
            </a:lvl1pPr>
          </a:lstStyle>
          <a:p>
            <a:r>
              <a:rPr lang="en-US"/>
              <a:t>Click to edit Master title style</a:t>
            </a:r>
          </a:p>
        </p:txBody>
      </p:sp>
      <p:sp>
        <p:nvSpPr>
          <p:cNvPr id="3" name="Text Placeholder 2">
            <a:extLst>
              <a:ext uri="{FF2B5EF4-FFF2-40B4-BE49-F238E27FC236}">
                <a16:creationId xmlns:a16="http://schemas.microsoft.com/office/drawing/2014/main" id="{55AFB722-2EC1-4613-8654-BA23754F98A3}"/>
              </a:ext>
            </a:extLst>
          </p:cNvPr>
          <p:cNvSpPr>
            <a:spLocks noGrp="1"/>
          </p:cNvSpPr>
          <p:nvPr>
            <p:ph type="body" idx="1"/>
          </p:nvPr>
        </p:nvSpPr>
        <p:spPr>
          <a:xfrm>
            <a:off x="2994660" y="22029425"/>
            <a:ext cx="37856160" cy="7200898"/>
          </a:xfrm>
        </p:spPr>
        <p:txBody>
          <a:bodyPr/>
          <a:lstStyle>
            <a:lvl1pPr marL="0" indent="0">
              <a:buNone/>
              <a:defRPr sz="8640">
                <a:solidFill>
                  <a:schemeClr val="tx1">
                    <a:tint val="75000"/>
                  </a:schemeClr>
                </a:solidFill>
              </a:defRPr>
            </a:lvl1pPr>
            <a:lvl2pPr marL="1645920" indent="0">
              <a:buNone/>
              <a:defRPr sz="7200">
                <a:solidFill>
                  <a:schemeClr val="tx1">
                    <a:tint val="75000"/>
                  </a:schemeClr>
                </a:solidFill>
              </a:defRPr>
            </a:lvl2pPr>
            <a:lvl3pPr marL="3291840" indent="0">
              <a:buNone/>
              <a:defRPr sz="6480">
                <a:solidFill>
                  <a:schemeClr val="tx1">
                    <a:tint val="75000"/>
                  </a:schemeClr>
                </a:solidFill>
              </a:defRPr>
            </a:lvl3pPr>
            <a:lvl4pPr marL="4937760" indent="0">
              <a:buNone/>
              <a:defRPr sz="5760">
                <a:solidFill>
                  <a:schemeClr val="tx1">
                    <a:tint val="75000"/>
                  </a:schemeClr>
                </a:solidFill>
              </a:defRPr>
            </a:lvl4pPr>
            <a:lvl5pPr marL="6583680" indent="0">
              <a:buNone/>
              <a:defRPr sz="5760">
                <a:solidFill>
                  <a:schemeClr val="tx1">
                    <a:tint val="75000"/>
                  </a:schemeClr>
                </a:solidFill>
              </a:defRPr>
            </a:lvl5pPr>
            <a:lvl6pPr marL="8229600" indent="0">
              <a:buNone/>
              <a:defRPr sz="5760">
                <a:solidFill>
                  <a:schemeClr val="tx1">
                    <a:tint val="75000"/>
                  </a:schemeClr>
                </a:solidFill>
              </a:defRPr>
            </a:lvl6pPr>
            <a:lvl7pPr marL="9875520" indent="0">
              <a:buNone/>
              <a:defRPr sz="5760">
                <a:solidFill>
                  <a:schemeClr val="tx1">
                    <a:tint val="75000"/>
                  </a:schemeClr>
                </a:solidFill>
              </a:defRPr>
            </a:lvl7pPr>
            <a:lvl8pPr marL="11521440" indent="0">
              <a:buNone/>
              <a:defRPr sz="5760">
                <a:solidFill>
                  <a:schemeClr val="tx1">
                    <a:tint val="75000"/>
                  </a:schemeClr>
                </a:solidFill>
              </a:defRPr>
            </a:lvl8pPr>
            <a:lvl9pPr marL="13167360" indent="0">
              <a:buNone/>
              <a:defRPr sz="576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C6106F9-8D13-4E74-B319-D25AF55A4656}"/>
              </a:ext>
            </a:extLst>
          </p:cNvPr>
          <p:cNvSpPr>
            <a:spLocks noGrp="1"/>
          </p:cNvSpPr>
          <p:nvPr>
            <p:ph type="dt" sz="half" idx="10"/>
          </p:nvPr>
        </p:nvSpPr>
        <p:spPr/>
        <p:txBody>
          <a:bodyPr/>
          <a:lstStyle/>
          <a:p>
            <a:fld id="{EB8278CA-642C-4174-B5CB-A51A2D9F1693}" type="datetimeFigureOut">
              <a:rPr lang="en-US" smtClean="0"/>
              <a:pPr/>
              <a:t>9/4/2025</a:t>
            </a:fld>
            <a:endParaRPr lang="en-US" dirty="0"/>
          </a:p>
        </p:txBody>
      </p:sp>
      <p:sp>
        <p:nvSpPr>
          <p:cNvPr id="5" name="Footer Placeholder 4">
            <a:extLst>
              <a:ext uri="{FF2B5EF4-FFF2-40B4-BE49-F238E27FC236}">
                <a16:creationId xmlns:a16="http://schemas.microsoft.com/office/drawing/2014/main" id="{D2B00456-3AD5-4905-B358-BEA2A0AFBA2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87FA5E0-2D98-4E46-AF96-6C4922FA020B}"/>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0173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2ECAA-3F26-4FE9-BF97-7C157E37EA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4BB028-A678-4435-8D9B-08EA5FC757CE}"/>
              </a:ext>
            </a:extLst>
          </p:cNvPr>
          <p:cNvSpPr>
            <a:spLocks noGrp="1"/>
          </p:cNvSpPr>
          <p:nvPr>
            <p:ph sz="half" idx="1"/>
          </p:nvPr>
        </p:nvSpPr>
        <p:spPr>
          <a:xfrm>
            <a:off x="30175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C40F4BA-6BC8-4659-98DB-29E2CF7C2AED}"/>
              </a:ext>
            </a:extLst>
          </p:cNvPr>
          <p:cNvSpPr>
            <a:spLocks noGrp="1"/>
          </p:cNvSpPr>
          <p:nvPr>
            <p:ph sz="half" idx="2"/>
          </p:nvPr>
        </p:nvSpPr>
        <p:spPr>
          <a:xfrm>
            <a:off x="222199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2EEAC2-03B2-4FC7-87C6-1AD6BF986874}"/>
              </a:ext>
            </a:extLst>
          </p:cNvPr>
          <p:cNvSpPr>
            <a:spLocks noGrp="1"/>
          </p:cNvSpPr>
          <p:nvPr>
            <p:ph type="dt" sz="half" idx="10"/>
          </p:nvPr>
        </p:nvSpPr>
        <p:spPr/>
        <p:txBody>
          <a:bodyPr/>
          <a:lstStyle/>
          <a:p>
            <a:fld id="{EB8278CA-642C-4174-B5CB-A51A2D9F1693}" type="datetimeFigureOut">
              <a:rPr lang="en-US" smtClean="0"/>
              <a:pPr/>
              <a:t>9/4/2025</a:t>
            </a:fld>
            <a:endParaRPr lang="en-US" dirty="0"/>
          </a:p>
        </p:txBody>
      </p:sp>
      <p:sp>
        <p:nvSpPr>
          <p:cNvPr id="6" name="Footer Placeholder 5">
            <a:extLst>
              <a:ext uri="{FF2B5EF4-FFF2-40B4-BE49-F238E27FC236}">
                <a16:creationId xmlns:a16="http://schemas.microsoft.com/office/drawing/2014/main" id="{3EDB842B-5C1A-46EC-96A4-FB72C4CE1F6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464BEE4-EDF7-449D-8A94-A5C5F6EAEACA}"/>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1058436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2C652-E7F3-40CA-ABBE-9899A1681628}"/>
              </a:ext>
            </a:extLst>
          </p:cNvPr>
          <p:cNvSpPr>
            <a:spLocks noGrp="1"/>
          </p:cNvSpPr>
          <p:nvPr>
            <p:ph type="title"/>
          </p:nvPr>
        </p:nvSpPr>
        <p:spPr>
          <a:xfrm>
            <a:off x="3023237" y="1752603"/>
            <a:ext cx="37856160" cy="6362702"/>
          </a:xfrm>
        </p:spPr>
        <p:txBody>
          <a:bodyPr/>
          <a:lstStyle/>
          <a:p>
            <a:r>
              <a:rPr lang="en-US"/>
              <a:t>Click to edit Master title style</a:t>
            </a:r>
          </a:p>
        </p:txBody>
      </p:sp>
      <p:sp>
        <p:nvSpPr>
          <p:cNvPr id="3" name="Text Placeholder 2">
            <a:extLst>
              <a:ext uri="{FF2B5EF4-FFF2-40B4-BE49-F238E27FC236}">
                <a16:creationId xmlns:a16="http://schemas.microsoft.com/office/drawing/2014/main" id="{F20AF47F-C3EA-4028-BE16-140DD7725A9B}"/>
              </a:ext>
            </a:extLst>
          </p:cNvPr>
          <p:cNvSpPr>
            <a:spLocks noGrp="1"/>
          </p:cNvSpPr>
          <p:nvPr>
            <p:ph type="body" idx="1"/>
          </p:nvPr>
        </p:nvSpPr>
        <p:spPr>
          <a:xfrm>
            <a:off x="3023239" y="8069582"/>
            <a:ext cx="18568033" cy="3954778"/>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4" name="Content Placeholder 3">
            <a:extLst>
              <a:ext uri="{FF2B5EF4-FFF2-40B4-BE49-F238E27FC236}">
                <a16:creationId xmlns:a16="http://schemas.microsoft.com/office/drawing/2014/main" id="{BB563DD4-61CA-49D9-893F-17AACF047AB0}"/>
              </a:ext>
            </a:extLst>
          </p:cNvPr>
          <p:cNvSpPr>
            <a:spLocks noGrp="1"/>
          </p:cNvSpPr>
          <p:nvPr>
            <p:ph sz="half" idx="2"/>
          </p:nvPr>
        </p:nvSpPr>
        <p:spPr>
          <a:xfrm>
            <a:off x="3023239" y="12024360"/>
            <a:ext cx="18568033"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CC9939D-BDE5-49C2-9D17-D791C78B6DD1}"/>
              </a:ext>
            </a:extLst>
          </p:cNvPr>
          <p:cNvSpPr>
            <a:spLocks noGrp="1"/>
          </p:cNvSpPr>
          <p:nvPr>
            <p:ph type="body" sz="quarter" idx="3"/>
          </p:nvPr>
        </p:nvSpPr>
        <p:spPr>
          <a:xfrm>
            <a:off x="22219920" y="8069582"/>
            <a:ext cx="18659477" cy="3954778"/>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6" name="Content Placeholder 5">
            <a:extLst>
              <a:ext uri="{FF2B5EF4-FFF2-40B4-BE49-F238E27FC236}">
                <a16:creationId xmlns:a16="http://schemas.microsoft.com/office/drawing/2014/main" id="{DE43C42D-CD40-4BEA-B5FE-AAF70E64B6B1}"/>
              </a:ext>
            </a:extLst>
          </p:cNvPr>
          <p:cNvSpPr>
            <a:spLocks noGrp="1"/>
          </p:cNvSpPr>
          <p:nvPr>
            <p:ph sz="quarter" idx="4"/>
          </p:nvPr>
        </p:nvSpPr>
        <p:spPr>
          <a:xfrm>
            <a:off x="22219920" y="12024360"/>
            <a:ext cx="1865947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907C2E1-3524-4149-8166-E1AA257CEBF7}"/>
              </a:ext>
            </a:extLst>
          </p:cNvPr>
          <p:cNvSpPr>
            <a:spLocks noGrp="1"/>
          </p:cNvSpPr>
          <p:nvPr>
            <p:ph type="dt" sz="half" idx="10"/>
          </p:nvPr>
        </p:nvSpPr>
        <p:spPr/>
        <p:txBody>
          <a:bodyPr/>
          <a:lstStyle/>
          <a:p>
            <a:fld id="{EB8278CA-642C-4174-B5CB-A51A2D9F1693}" type="datetimeFigureOut">
              <a:rPr lang="en-US" smtClean="0"/>
              <a:pPr/>
              <a:t>9/4/2025</a:t>
            </a:fld>
            <a:endParaRPr lang="en-US" dirty="0"/>
          </a:p>
        </p:txBody>
      </p:sp>
      <p:sp>
        <p:nvSpPr>
          <p:cNvPr id="8" name="Footer Placeholder 7">
            <a:extLst>
              <a:ext uri="{FF2B5EF4-FFF2-40B4-BE49-F238E27FC236}">
                <a16:creationId xmlns:a16="http://schemas.microsoft.com/office/drawing/2014/main" id="{96814D2A-EE94-4CA0-A8B6-22B4DEDE32CD}"/>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7CAC371B-7ACC-4B8C-8809-3E25AF18DDBD}"/>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196624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5698EC-5731-4920-BC40-CA5F887D1AA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70E8178-CEA5-4357-99DA-C0D6EB1A8F48}"/>
              </a:ext>
            </a:extLst>
          </p:cNvPr>
          <p:cNvSpPr>
            <a:spLocks noGrp="1"/>
          </p:cNvSpPr>
          <p:nvPr>
            <p:ph type="dt" sz="half" idx="10"/>
          </p:nvPr>
        </p:nvSpPr>
        <p:spPr/>
        <p:txBody>
          <a:bodyPr/>
          <a:lstStyle/>
          <a:p>
            <a:fld id="{EB8278CA-642C-4174-B5CB-A51A2D9F1693}" type="datetimeFigureOut">
              <a:rPr lang="en-US" smtClean="0"/>
              <a:pPr/>
              <a:t>9/4/2025</a:t>
            </a:fld>
            <a:endParaRPr lang="en-US" dirty="0"/>
          </a:p>
        </p:txBody>
      </p:sp>
      <p:sp>
        <p:nvSpPr>
          <p:cNvPr id="4" name="Footer Placeholder 3">
            <a:extLst>
              <a:ext uri="{FF2B5EF4-FFF2-40B4-BE49-F238E27FC236}">
                <a16:creationId xmlns:a16="http://schemas.microsoft.com/office/drawing/2014/main" id="{83717A73-9877-4FAE-8BCD-A8EF9DF9C84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485464E0-4CDA-4B72-94D3-C2CE741DA4F1}"/>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3513512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DF787A-51EF-4593-9F0A-1D895F690314}"/>
              </a:ext>
            </a:extLst>
          </p:cNvPr>
          <p:cNvSpPr>
            <a:spLocks noGrp="1"/>
          </p:cNvSpPr>
          <p:nvPr>
            <p:ph type="dt" sz="half" idx="10"/>
          </p:nvPr>
        </p:nvSpPr>
        <p:spPr/>
        <p:txBody>
          <a:bodyPr/>
          <a:lstStyle/>
          <a:p>
            <a:fld id="{EB8278CA-642C-4174-B5CB-A51A2D9F1693}" type="datetimeFigureOut">
              <a:rPr lang="en-US" smtClean="0"/>
              <a:pPr/>
              <a:t>9/4/2025</a:t>
            </a:fld>
            <a:endParaRPr lang="en-US" dirty="0"/>
          </a:p>
        </p:txBody>
      </p:sp>
      <p:sp>
        <p:nvSpPr>
          <p:cNvPr id="3" name="Footer Placeholder 2">
            <a:extLst>
              <a:ext uri="{FF2B5EF4-FFF2-40B4-BE49-F238E27FC236}">
                <a16:creationId xmlns:a16="http://schemas.microsoft.com/office/drawing/2014/main" id="{DDDA8324-5D5F-4552-96F7-7149C0F91EA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EE6C4E6D-9AAB-429B-AC34-5624FEB9ED32}"/>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37071986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A0DBB-3051-4A2C-A857-EE69821D4135}"/>
              </a:ext>
            </a:extLst>
          </p:cNvPr>
          <p:cNvSpPr>
            <a:spLocks noGrp="1"/>
          </p:cNvSpPr>
          <p:nvPr>
            <p:ph type="title"/>
          </p:nvPr>
        </p:nvSpPr>
        <p:spPr>
          <a:xfrm>
            <a:off x="3023239" y="2194560"/>
            <a:ext cx="14156053" cy="7680960"/>
          </a:xfrm>
        </p:spPr>
        <p:txBody>
          <a:bodyPr anchor="b"/>
          <a:lstStyle>
            <a:lvl1pPr>
              <a:defRPr sz="11520"/>
            </a:lvl1pPr>
          </a:lstStyle>
          <a:p>
            <a:r>
              <a:rPr lang="en-US"/>
              <a:t>Click to edit Master title style</a:t>
            </a:r>
          </a:p>
        </p:txBody>
      </p:sp>
      <p:sp>
        <p:nvSpPr>
          <p:cNvPr id="3" name="Content Placeholder 2">
            <a:extLst>
              <a:ext uri="{FF2B5EF4-FFF2-40B4-BE49-F238E27FC236}">
                <a16:creationId xmlns:a16="http://schemas.microsoft.com/office/drawing/2014/main" id="{507DED78-BF38-44CC-AD4F-787FE45FBDB3}"/>
              </a:ext>
            </a:extLst>
          </p:cNvPr>
          <p:cNvSpPr>
            <a:spLocks noGrp="1"/>
          </p:cNvSpPr>
          <p:nvPr>
            <p:ph idx="1"/>
          </p:nvPr>
        </p:nvSpPr>
        <p:spPr>
          <a:xfrm>
            <a:off x="18659477" y="4739642"/>
            <a:ext cx="22219920" cy="23393400"/>
          </a:xfrm>
        </p:spPr>
        <p:txBody>
          <a:bodyPr/>
          <a:lstStyle>
            <a:lvl1pPr>
              <a:defRPr sz="11520"/>
            </a:lvl1pPr>
            <a:lvl2pPr>
              <a:defRPr sz="10080"/>
            </a:lvl2pPr>
            <a:lvl3pPr>
              <a:defRPr sz="8640"/>
            </a:lvl3pPr>
            <a:lvl4pPr>
              <a:defRPr sz="7200"/>
            </a:lvl4pPr>
            <a:lvl5pPr>
              <a:defRPr sz="7200"/>
            </a:lvl5pPr>
            <a:lvl6pPr>
              <a:defRPr sz="7200"/>
            </a:lvl6pPr>
            <a:lvl7pPr>
              <a:defRPr sz="7200"/>
            </a:lvl7pPr>
            <a:lvl8pPr>
              <a:defRPr sz="7200"/>
            </a:lvl8pPr>
            <a:lvl9pPr>
              <a:defRPr sz="7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82873FE-E3D8-4843-B63F-3CB6074C0E35}"/>
              </a:ext>
            </a:extLst>
          </p:cNvPr>
          <p:cNvSpPr>
            <a:spLocks noGrp="1"/>
          </p:cNvSpPr>
          <p:nvPr>
            <p:ph type="body" sz="half" idx="2"/>
          </p:nvPr>
        </p:nvSpPr>
        <p:spPr>
          <a:xfrm>
            <a:off x="3023239" y="9875520"/>
            <a:ext cx="14156053" cy="18295622"/>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a:extLst>
              <a:ext uri="{FF2B5EF4-FFF2-40B4-BE49-F238E27FC236}">
                <a16:creationId xmlns:a16="http://schemas.microsoft.com/office/drawing/2014/main" id="{D0A07773-1DB9-44AC-9E15-784D6C642ECE}"/>
              </a:ext>
            </a:extLst>
          </p:cNvPr>
          <p:cNvSpPr>
            <a:spLocks noGrp="1"/>
          </p:cNvSpPr>
          <p:nvPr>
            <p:ph type="dt" sz="half" idx="10"/>
          </p:nvPr>
        </p:nvSpPr>
        <p:spPr/>
        <p:txBody>
          <a:bodyPr/>
          <a:lstStyle/>
          <a:p>
            <a:fld id="{EB8278CA-642C-4174-B5CB-A51A2D9F1693}" type="datetimeFigureOut">
              <a:rPr lang="en-US" smtClean="0"/>
              <a:pPr/>
              <a:t>9/4/2025</a:t>
            </a:fld>
            <a:endParaRPr lang="en-US" dirty="0"/>
          </a:p>
        </p:txBody>
      </p:sp>
      <p:sp>
        <p:nvSpPr>
          <p:cNvPr id="6" name="Footer Placeholder 5">
            <a:extLst>
              <a:ext uri="{FF2B5EF4-FFF2-40B4-BE49-F238E27FC236}">
                <a16:creationId xmlns:a16="http://schemas.microsoft.com/office/drawing/2014/main" id="{DFDDE334-7791-431C-8326-FBEB623E2E5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C30D6BF-1777-419D-96EA-8CC085A062F1}"/>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3182030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54BFB-4EFE-441D-AFEA-57887CF8FCE4}"/>
              </a:ext>
            </a:extLst>
          </p:cNvPr>
          <p:cNvSpPr>
            <a:spLocks noGrp="1"/>
          </p:cNvSpPr>
          <p:nvPr>
            <p:ph type="title"/>
          </p:nvPr>
        </p:nvSpPr>
        <p:spPr>
          <a:xfrm>
            <a:off x="3023239" y="2194560"/>
            <a:ext cx="14156053" cy="7680960"/>
          </a:xfrm>
        </p:spPr>
        <p:txBody>
          <a:bodyPr anchor="b"/>
          <a:lstStyle>
            <a:lvl1pPr>
              <a:defRPr sz="11520"/>
            </a:lvl1pPr>
          </a:lstStyle>
          <a:p>
            <a:r>
              <a:rPr lang="en-US"/>
              <a:t>Click to edit Master title style</a:t>
            </a:r>
          </a:p>
        </p:txBody>
      </p:sp>
      <p:sp>
        <p:nvSpPr>
          <p:cNvPr id="3" name="Picture Placeholder 2">
            <a:extLst>
              <a:ext uri="{FF2B5EF4-FFF2-40B4-BE49-F238E27FC236}">
                <a16:creationId xmlns:a16="http://schemas.microsoft.com/office/drawing/2014/main" id="{CF25C3EE-4A23-47F9-AC7D-8698B711D00F}"/>
              </a:ext>
            </a:extLst>
          </p:cNvPr>
          <p:cNvSpPr>
            <a:spLocks noGrp="1"/>
          </p:cNvSpPr>
          <p:nvPr>
            <p:ph type="pic" idx="1"/>
          </p:nvPr>
        </p:nvSpPr>
        <p:spPr>
          <a:xfrm>
            <a:off x="18659477" y="4739642"/>
            <a:ext cx="22219920" cy="23393400"/>
          </a:xfrm>
        </p:spPr>
        <p:txBody>
          <a:bodyPr/>
          <a:lstStyle>
            <a:lvl1pPr marL="0" indent="0">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endParaRPr lang="en-US" dirty="0"/>
          </a:p>
        </p:txBody>
      </p:sp>
      <p:sp>
        <p:nvSpPr>
          <p:cNvPr id="4" name="Text Placeholder 3">
            <a:extLst>
              <a:ext uri="{FF2B5EF4-FFF2-40B4-BE49-F238E27FC236}">
                <a16:creationId xmlns:a16="http://schemas.microsoft.com/office/drawing/2014/main" id="{F7016746-6BB7-46B3-8445-FB69AB5D7220}"/>
              </a:ext>
            </a:extLst>
          </p:cNvPr>
          <p:cNvSpPr>
            <a:spLocks noGrp="1"/>
          </p:cNvSpPr>
          <p:nvPr>
            <p:ph type="body" sz="half" idx="2"/>
          </p:nvPr>
        </p:nvSpPr>
        <p:spPr>
          <a:xfrm>
            <a:off x="3023239" y="9875520"/>
            <a:ext cx="14156053" cy="18295622"/>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a:extLst>
              <a:ext uri="{FF2B5EF4-FFF2-40B4-BE49-F238E27FC236}">
                <a16:creationId xmlns:a16="http://schemas.microsoft.com/office/drawing/2014/main" id="{F2A86BC2-A5F0-4BD1-9EFB-156EAA1D1674}"/>
              </a:ext>
            </a:extLst>
          </p:cNvPr>
          <p:cNvSpPr>
            <a:spLocks noGrp="1"/>
          </p:cNvSpPr>
          <p:nvPr>
            <p:ph type="dt" sz="half" idx="10"/>
          </p:nvPr>
        </p:nvSpPr>
        <p:spPr/>
        <p:txBody>
          <a:bodyPr/>
          <a:lstStyle/>
          <a:p>
            <a:fld id="{EB8278CA-642C-4174-B5CB-A51A2D9F1693}" type="datetimeFigureOut">
              <a:rPr lang="en-US" smtClean="0"/>
              <a:pPr/>
              <a:t>9/4/2025</a:t>
            </a:fld>
            <a:endParaRPr lang="en-US" dirty="0"/>
          </a:p>
        </p:txBody>
      </p:sp>
      <p:sp>
        <p:nvSpPr>
          <p:cNvPr id="6" name="Footer Placeholder 5">
            <a:extLst>
              <a:ext uri="{FF2B5EF4-FFF2-40B4-BE49-F238E27FC236}">
                <a16:creationId xmlns:a16="http://schemas.microsoft.com/office/drawing/2014/main" id="{7AD2F575-3111-42CD-93EF-C16CA73483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6374CFD-116B-4329-9D39-765F8A13D017}"/>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478063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EF19BAC-8C9F-4125-B6A4-1437B4679DC0}"/>
              </a:ext>
            </a:extLst>
          </p:cNvPr>
          <p:cNvSpPr>
            <a:spLocks noGrp="1"/>
          </p:cNvSpPr>
          <p:nvPr>
            <p:ph type="title"/>
          </p:nvPr>
        </p:nvSpPr>
        <p:spPr>
          <a:xfrm>
            <a:off x="3017520" y="1752603"/>
            <a:ext cx="37856160" cy="6362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3234C7C-4FAA-4AA6-9929-D92FF5634B2D}"/>
              </a:ext>
            </a:extLst>
          </p:cNvPr>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1036E5-0F1F-42AA-9B41-11F4FD70E9DC}"/>
              </a:ext>
            </a:extLst>
          </p:cNvPr>
          <p:cNvSpPr>
            <a:spLocks noGrp="1"/>
          </p:cNvSpPr>
          <p:nvPr>
            <p:ph type="dt" sz="half" idx="2"/>
          </p:nvPr>
        </p:nvSpPr>
        <p:spPr>
          <a:xfrm>
            <a:off x="3017520" y="30510482"/>
            <a:ext cx="9875520" cy="1752600"/>
          </a:xfrm>
          <a:prstGeom prst="rect">
            <a:avLst/>
          </a:prstGeom>
        </p:spPr>
        <p:txBody>
          <a:bodyPr vert="horz" lIns="91440" tIns="45720" rIns="91440" bIns="45720" rtlCol="0" anchor="ctr"/>
          <a:lstStyle>
            <a:lvl1pPr algn="l">
              <a:defRPr sz="4320">
                <a:solidFill>
                  <a:schemeClr val="tx1">
                    <a:tint val="75000"/>
                  </a:schemeClr>
                </a:solidFill>
              </a:defRPr>
            </a:lvl1pPr>
          </a:lstStyle>
          <a:p>
            <a:fld id="{EB8278CA-642C-4174-B5CB-A51A2D9F1693}" type="datetimeFigureOut">
              <a:rPr lang="en-US" smtClean="0"/>
              <a:pPr/>
              <a:t>9/4/2025</a:t>
            </a:fld>
            <a:endParaRPr lang="en-US" dirty="0"/>
          </a:p>
        </p:txBody>
      </p:sp>
      <p:sp>
        <p:nvSpPr>
          <p:cNvPr id="5" name="Footer Placeholder 4">
            <a:extLst>
              <a:ext uri="{FF2B5EF4-FFF2-40B4-BE49-F238E27FC236}">
                <a16:creationId xmlns:a16="http://schemas.microsoft.com/office/drawing/2014/main" id="{C4D8A04E-BDC8-4F19-9CE8-FC255E2E9957}"/>
              </a:ext>
            </a:extLst>
          </p:cNvPr>
          <p:cNvSpPr>
            <a:spLocks noGrp="1"/>
          </p:cNvSpPr>
          <p:nvPr>
            <p:ph type="ftr" sz="quarter" idx="3"/>
          </p:nvPr>
        </p:nvSpPr>
        <p:spPr>
          <a:xfrm>
            <a:off x="14538960" y="30510482"/>
            <a:ext cx="14813280" cy="1752600"/>
          </a:xfrm>
          <a:prstGeom prst="rect">
            <a:avLst/>
          </a:prstGeom>
        </p:spPr>
        <p:txBody>
          <a:bodyPr vert="horz" lIns="91440" tIns="45720" rIns="91440" bIns="45720" rtlCol="0" anchor="ctr"/>
          <a:lstStyle>
            <a:lvl1pPr algn="ctr">
              <a:defRPr sz="432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CE96C2E-80EF-4E27-977F-FBF9E7D3866F}"/>
              </a:ext>
            </a:extLst>
          </p:cNvPr>
          <p:cNvSpPr>
            <a:spLocks noGrp="1"/>
          </p:cNvSpPr>
          <p:nvPr>
            <p:ph type="sldNum" sz="quarter" idx="4"/>
          </p:nvPr>
        </p:nvSpPr>
        <p:spPr>
          <a:xfrm>
            <a:off x="30998160" y="30510482"/>
            <a:ext cx="9875520" cy="1752600"/>
          </a:xfrm>
          <a:prstGeom prst="rect">
            <a:avLst/>
          </a:prstGeom>
        </p:spPr>
        <p:txBody>
          <a:bodyPr vert="horz" lIns="91440" tIns="45720" rIns="91440" bIns="45720" rtlCol="0" anchor="ctr"/>
          <a:lstStyle>
            <a:lvl1pPr algn="r">
              <a:defRPr sz="4320">
                <a:solidFill>
                  <a:schemeClr val="tx1">
                    <a:tint val="75000"/>
                  </a:schemeClr>
                </a:solidFill>
              </a:defRPr>
            </a:lvl1p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33241067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291840" rtl="0" eaLnBrk="1" latinLnBrk="0" hangingPunct="1">
        <a:lnSpc>
          <a:spcPct val="90000"/>
        </a:lnSpc>
        <a:spcBef>
          <a:spcPct val="0"/>
        </a:spcBef>
        <a:buNone/>
        <a:defRPr sz="15840" kern="1200">
          <a:solidFill>
            <a:schemeClr val="tx1"/>
          </a:solidFill>
          <a:latin typeface="+mj-lt"/>
          <a:ea typeface="+mj-ea"/>
          <a:cs typeface="+mj-cs"/>
        </a:defRPr>
      </a:lvl1pPr>
    </p:titleStyle>
    <p:bodyStyle>
      <a:lvl1pPr marL="822960" indent="-822960" algn="l" defTabSz="3291840" rtl="0" eaLnBrk="1" latinLnBrk="0" hangingPunct="1">
        <a:lnSpc>
          <a:spcPct val="90000"/>
        </a:lnSpc>
        <a:spcBef>
          <a:spcPts val="3600"/>
        </a:spcBef>
        <a:buFont typeface="Arial" panose="020B0604020202020204" pitchFamily="34" charset="0"/>
        <a:buChar char="•"/>
        <a:defRPr sz="10080" kern="1200">
          <a:solidFill>
            <a:schemeClr val="tx1"/>
          </a:solidFill>
          <a:latin typeface="+mn-lt"/>
          <a:ea typeface="+mn-ea"/>
          <a:cs typeface="+mn-cs"/>
        </a:defRPr>
      </a:lvl1pPr>
      <a:lvl2pPr marL="2468880" indent="-822960" algn="l" defTabSz="3291840" rtl="0" eaLnBrk="1" latinLnBrk="0" hangingPunct="1">
        <a:lnSpc>
          <a:spcPct val="90000"/>
        </a:lnSpc>
        <a:spcBef>
          <a:spcPts val="1800"/>
        </a:spcBef>
        <a:buFont typeface="Arial" panose="020B0604020202020204" pitchFamily="34" charset="0"/>
        <a:buChar char="•"/>
        <a:defRPr sz="8640" kern="1200">
          <a:solidFill>
            <a:schemeClr val="tx1"/>
          </a:solidFill>
          <a:latin typeface="+mn-lt"/>
          <a:ea typeface="+mn-ea"/>
          <a:cs typeface="+mn-cs"/>
        </a:defRPr>
      </a:lvl2pPr>
      <a:lvl3pPr marL="4114800" indent="-822960" algn="l" defTabSz="3291840" rtl="0" eaLnBrk="1" latinLnBrk="0" hangingPunct="1">
        <a:lnSpc>
          <a:spcPct val="90000"/>
        </a:lnSpc>
        <a:spcBef>
          <a:spcPts val="1800"/>
        </a:spcBef>
        <a:buFont typeface="Arial" panose="020B0604020202020204" pitchFamily="34" charset="0"/>
        <a:buChar char="•"/>
        <a:defRPr sz="7200" kern="1200">
          <a:solidFill>
            <a:schemeClr val="tx1"/>
          </a:solidFill>
          <a:latin typeface="+mn-lt"/>
          <a:ea typeface="+mn-ea"/>
          <a:cs typeface="+mn-cs"/>
        </a:defRPr>
      </a:lvl3pPr>
      <a:lvl4pPr marL="57607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4pPr>
      <a:lvl5pPr marL="740664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547D6EFD-6827-436E-8AFB-59A3AA3915DD}"/>
              </a:ext>
            </a:extLst>
          </p:cNvPr>
          <p:cNvSpPr txBox="1">
            <a:spLocks noChangeArrowheads="1"/>
          </p:cNvSpPr>
          <p:nvPr/>
        </p:nvSpPr>
        <p:spPr bwMode="auto">
          <a:xfrm>
            <a:off x="772787" y="653680"/>
            <a:ext cx="42345627" cy="3719287"/>
          </a:xfrm>
          <a:prstGeom prst="rect">
            <a:avLst/>
          </a:prstGeom>
          <a:solidFill>
            <a:srgbClr val="1F86B3"/>
          </a:solidFill>
          <a:ln>
            <a:noFill/>
          </a:ln>
        </p:spPr>
        <p:txBody>
          <a:bodyPr vert="horz" wrap="square" lIns="352691" tIns="176345" rIns="352691" bIns="176345" numCol="1" anchor="t" anchorCtr="0" compatLnSpc="1">
            <a:prstTxWarp prst="textNoShape">
              <a:avLst/>
            </a:prstTxWarp>
          </a:bodyPr>
          <a:lstStyle>
            <a:lvl1pPr algn="ctr" defTabSz="6271527" rtl="0" eaLnBrk="0" fontAlgn="base" hangingPunct="0">
              <a:spcBef>
                <a:spcPct val="0"/>
              </a:spcBef>
              <a:spcAft>
                <a:spcPct val="0"/>
              </a:spcAft>
              <a:defRPr sz="30266">
                <a:solidFill>
                  <a:schemeClr val="tx2"/>
                </a:solidFill>
                <a:latin typeface="+mj-lt"/>
                <a:ea typeface="+mj-ea"/>
                <a:cs typeface="+mj-cs"/>
              </a:defRPr>
            </a:lvl1pPr>
            <a:lvl2pPr algn="ctr" defTabSz="6271527" rtl="0" eaLnBrk="0" fontAlgn="base" hangingPunct="0">
              <a:spcBef>
                <a:spcPct val="0"/>
              </a:spcBef>
              <a:spcAft>
                <a:spcPct val="0"/>
              </a:spcAft>
              <a:defRPr sz="30266">
                <a:solidFill>
                  <a:schemeClr val="tx2"/>
                </a:solidFill>
                <a:latin typeface="Arial" charset="0"/>
              </a:defRPr>
            </a:lvl2pPr>
            <a:lvl3pPr algn="ctr" defTabSz="6271527" rtl="0" eaLnBrk="0" fontAlgn="base" hangingPunct="0">
              <a:spcBef>
                <a:spcPct val="0"/>
              </a:spcBef>
              <a:spcAft>
                <a:spcPct val="0"/>
              </a:spcAft>
              <a:defRPr sz="30266">
                <a:solidFill>
                  <a:schemeClr val="tx2"/>
                </a:solidFill>
                <a:latin typeface="Arial" charset="0"/>
              </a:defRPr>
            </a:lvl3pPr>
            <a:lvl4pPr algn="ctr" defTabSz="6271527" rtl="0" eaLnBrk="0" fontAlgn="base" hangingPunct="0">
              <a:spcBef>
                <a:spcPct val="0"/>
              </a:spcBef>
              <a:spcAft>
                <a:spcPct val="0"/>
              </a:spcAft>
              <a:defRPr sz="30266">
                <a:solidFill>
                  <a:schemeClr val="tx2"/>
                </a:solidFill>
                <a:latin typeface="Arial" charset="0"/>
              </a:defRPr>
            </a:lvl4pPr>
            <a:lvl5pPr algn="ctr" defTabSz="6271527" rtl="0" eaLnBrk="0" fontAlgn="base" hangingPunct="0">
              <a:spcBef>
                <a:spcPct val="0"/>
              </a:spcBef>
              <a:spcAft>
                <a:spcPct val="0"/>
              </a:spcAft>
              <a:defRPr sz="30266">
                <a:solidFill>
                  <a:schemeClr val="tx2"/>
                </a:solidFill>
                <a:latin typeface="Arial" charset="0"/>
              </a:defRPr>
            </a:lvl5pPr>
            <a:lvl6pPr marL="609585" algn="ctr" defTabSz="6271527" rtl="0" fontAlgn="base">
              <a:spcBef>
                <a:spcPct val="0"/>
              </a:spcBef>
              <a:spcAft>
                <a:spcPct val="0"/>
              </a:spcAft>
              <a:defRPr sz="30266">
                <a:solidFill>
                  <a:schemeClr val="tx2"/>
                </a:solidFill>
                <a:latin typeface="Arial" charset="0"/>
              </a:defRPr>
            </a:lvl6pPr>
            <a:lvl7pPr marL="1219170" algn="ctr" defTabSz="6271527" rtl="0" fontAlgn="base">
              <a:spcBef>
                <a:spcPct val="0"/>
              </a:spcBef>
              <a:spcAft>
                <a:spcPct val="0"/>
              </a:spcAft>
              <a:defRPr sz="30266">
                <a:solidFill>
                  <a:schemeClr val="tx2"/>
                </a:solidFill>
                <a:latin typeface="Arial" charset="0"/>
              </a:defRPr>
            </a:lvl7pPr>
            <a:lvl8pPr marL="1828754" algn="ctr" defTabSz="6271527" rtl="0" fontAlgn="base">
              <a:spcBef>
                <a:spcPct val="0"/>
              </a:spcBef>
              <a:spcAft>
                <a:spcPct val="0"/>
              </a:spcAft>
              <a:defRPr sz="30266">
                <a:solidFill>
                  <a:schemeClr val="tx2"/>
                </a:solidFill>
                <a:latin typeface="Arial" charset="0"/>
              </a:defRPr>
            </a:lvl8pPr>
            <a:lvl9pPr marL="2438339" algn="ctr" defTabSz="6271527" rtl="0" fontAlgn="base">
              <a:spcBef>
                <a:spcPct val="0"/>
              </a:spcBef>
              <a:spcAft>
                <a:spcPct val="0"/>
              </a:spcAft>
              <a:defRPr sz="30266">
                <a:solidFill>
                  <a:schemeClr val="tx2"/>
                </a:solidFill>
                <a:latin typeface="Arial" charset="0"/>
              </a:defRPr>
            </a:lvl9pPr>
          </a:lstStyle>
          <a:p>
            <a:pPr algn="l" eaLnBrk="1" hangingPunct="1"/>
            <a:endParaRPr lang="en-US" altLang="en-US" sz="3600" kern="0" dirty="0"/>
          </a:p>
        </p:txBody>
      </p:sp>
      <p:sp>
        <p:nvSpPr>
          <p:cNvPr id="6" name="TextBox 5">
            <a:extLst>
              <a:ext uri="{FF2B5EF4-FFF2-40B4-BE49-F238E27FC236}">
                <a16:creationId xmlns:a16="http://schemas.microsoft.com/office/drawing/2014/main" id="{DB91B100-B6DE-4CE1-B916-D6E29C0C2528}"/>
              </a:ext>
            </a:extLst>
          </p:cNvPr>
          <p:cNvSpPr txBox="1"/>
          <p:nvPr/>
        </p:nvSpPr>
        <p:spPr>
          <a:xfrm>
            <a:off x="1154136" y="812857"/>
            <a:ext cx="38260314" cy="3693319"/>
          </a:xfrm>
          <a:prstGeom prst="rect">
            <a:avLst/>
          </a:prstGeom>
          <a:noFill/>
        </p:spPr>
        <p:txBody>
          <a:bodyPr wrap="square" rtlCol="0">
            <a:spAutoFit/>
          </a:bodyPr>
          <a:lstStyle/>
          <a:p>
            <a:pPr>
              <a:spcAft>
                <a:spcPts val="600"/>
              </a:spcAft>
            </a:pPr>
            <a:r>
              <a:rPr lang="en-US" sz="7200" b="1" cap="all" spc="-75" dirty="0">
                <a:solidFill>
                  <a:schemeClr val="bg1"/>
                </a:solidFill>
                <a:latin typeface="Arial" panose="020B0604020202020204" pitchFamily="34" charset="0"/>
                <a:cs typeface="Arial" panose="020B0604020202020204" pitchFamily="34" charset="0"/>
              </a:rPr>
              <a:t>Evaluation of the Abuse Liability of White Fox Nicotine Pouch Products</a:t>
            </a:r>
            <a:br>
              <a:rPr lang="en-US" sz="6800" b="1" spc="-75" dirty="0">
                <a:solidFill>
                  <a:schemeClr val="bg1"/>
                </a:solidFill>
                <a:latin typeface="Arial" panose="020B0604020202020204" pitchFamily="34" charset="0"/>
                <a:cs typeface="Arial" panose="020B0604020202020204" pitchFamily="34" charset="0"/>
              </a:rPr>
            </a:br>
            <a:r>
              <a:rPr lang="fr-FR" sz="4400" spc="-75" dirty="0">
                <a:solidFill>
                  <a:schemeClr val="bg1"/>
                </a:solidFill>
                <a:latin typeface="Arial" panose="020B0604020202020204" pitchFamily="34" charset="0"/>
                <a:cs typeface="Arial" panose="020B0604020202020204" pitchFamily="34" charset="0"/>
              </a:rPr>
              <a:t>Naama Levy-Cooperman</a:t>
            </a:r>
            <a:r>
              <a:rPr lang="fr-FR" sz="4400" spc="-75" baseline="30000" dirty="0">
                <a:solidFill>
                  <a:schemeClr val="bg1"/>
                </a:solidFill>
                <a:latin typeface="Arial" panose="020B0604020202020204" pitchFamily="34" charset="0"/>
                <a:cs typeface="Arial" panose="020B0604020202020204" pitchFamily="34" charset="0"/>
              </a:rPr>
              <a:t>1</a:t>
            </a:r>
            <a:r>
              <a:rPr lang="fr-FR" sz="4400" spc="-75" dirty="0">
                <a:solidFill>
                  <a:schemeClr val="bg1"/>
                </a:solidFill>
                <a:latin typeface="Arial" panose="020B0604020202020204" pitchFamily="34" charset="0"/>
                <a:cs typeface="Arial" panose="020B0604020202020204" pitchFamily="34" charset="0"/>
              </a:rPr>
              <a:t>, Matthew McMurray</a:t>
            </a:r>
            <a:r>
              <a:rPr lang="fr-FR" sz="4400" spc="-75" baseline="30000" dirty="0">
                <a:solidFill>
                  <a:schemeClr val="bg1"/>
                </a:solidFill>
                <a:latin typeface="Arial" panose="020B0604020202020204" pitchFamily="34" charset="0"/>
                <a:cs typeface="Arial" panose="020B0604020202020204" pitchFamily="34" charset="0"/>
              </a:rPr>
              <a:t>2</a:t>
            </a:r>
            <a:r>
              <a:rPr lang="fr-FR" sz="4400" spc="-75">
                <a:solidFill>
                  <a:schemeClr val="bg1"/>
                </a:solidFill>
                <a:latin typeface="Arial" panose="020B0604020202020204" pitchFamily="34" charset="0"/>
                <a:cs typeface="Arial" panose="020B0604020202020204" pitchFamily="34" charset="0"/>
              </a:rPr>
              <a:t>, Ed </a:t>
            </a:r>
            <a:r>
              <a:rPr lang="fr-FR" sz="4400" spc="-75" dirty="0">
                <a:solidFill>
                  <a:schemeClr val="bg1"/>
                </a:solidFill>
                <a:latin typeface="Arial" panose="020B0604020202020204" pitchFamily="34" charset="0"/>
                <a:cs typeface="Arial" panose="020B0604020202020204" pitchFamily="34" charset="0"/>
              </a:rPr>
              <a:t>Carmines</a:t>
            </a:r>
            <a:r>
              <a:rPr lang="fr-FR" sz="4400" spc="-75" baseline="30000" dirty="0">
                <a:solidFill>
                  <a:schemeClr val="bg1"/>
                </a:solidFill>
                <a:latin typeface="Arial" panose="020B0604020202020204" pitchFamily="34" charset="0"/>
                <a:cs typeface="Arial" panose="020B0604020202020204" pitchFamily="34" charset="0"/>
              </a:rPr>
              <a:t>2</a:t>
            </a:r>
          </a:p>
          <a:p>
            <a:pPr>
              <a:spcAft>
                <a:spcPts val="600"/>
              </a:spcAft>
            </a:pPr>
            <a:r>
              <a:rPr lang="fr-FR" sz="3600" spc="-75" baseline="30000" dirty="0">
                <a:solidFill>
                  <a:schemeClr val="bg1"/>
                </a:solidFill>
                <a:latin typeface="Arial" panose="020B0604020202020204" pitchFamily="34" charset="0"/>
                <a:cs typeface="Arial" panose="020B0604020202020204" pitchFamily="34" charset="0"/>
              </a:rPr>
              <a:t>1</a:t>
            </a:r>
            <a:r>
              <a:rPr lang="fr-FR" sz="3600" spc="-75" dirty="0">
                <a:solidFill>
                  <a:schemeClr val="bg1"/>
                </a:solidFill>
                <a:latin typeface="Arial" panose="020B0604020202020204" pitchFamily="34" charset="0"/>
                <a:cs typeface="Arial" panose="020B0604020202020204" pitchFamily="34" charset="0"/>
              </a:rPr>
              <a:t>Altreos </a:t>
            </a:r>
            <a:r>
              <a:rPr lang="fr-FR" sz="3600" spc="-75" dirty="0" err="1">
                <a:solidFill>
                  <a:schemeClr val="bg1"/>
                </a:solidFill>
                <a:latin typeface="Arial" panose="020B0604020202020204" pitchFamily="34" charset="0"/>
                <a:cs typeface="Arial" panose="020B0604020202020204" pitchFamily="34" charset="0"/>
              </a:rPr>
              <a:t>Research</a:t>
            </a:r>
            <a:r>
              <a:rPr lang="fr-FR" sz="3600" spc="-75" dirty="0">
                <a:solidFill>
                  <a:schemeClr val="bg1"/>
                </a:solidFill>
                <a:latin typeface="Arial" panose="020B0604020202020204" pitchFamily="34" charset="0"/>
                <a:cs typeface="Arial" panose="020B0604020202020204" pitchFamily="34" charset="0"/>
              </a:rPr>
              <a:t> </a:t>
            </a:r>
            <a:r>
              <a:rPr lang="fr-FR" sz="3600" spc="-75" dirty="0" err="1">
                <a:solidFill>
                  <a:schemeClr val="bg1"/>
                </a:solidFill>
                <a:latin typeface="Arial" panose="020B0604020202020204" pitchFamily="34" charset="0"/>
                <a:cs typeface="Arial" panose="020B0604020202020204" pitchFamily="34" charset="0"/>
              </a:rPr>
              <a:t>Partners</a:t>
            </a:r>
            <a:r>
              <a:rPr lang="fr-FR" sz="3600" spc="-75" dirty="0">
                <a:solidFill>
                  <a:schemeClr val="bg1"/>
                </a:solidFill>
                <a:latin typeface="Arial" panose="020B0604020202020204" pitchFamily="34" charset="0"/>
                <a:cs typeface="Arial" panose="020B0604020202020204" pitchFamily="34" charset="0"/>
              </a:rPr>
              <a:t>, Inc. Toronto, ON, Canada</a:t>
            </a:r>
            <a:br>
              <a:rPr lang="fr-FR" sz="4000" spc="-75" dirty="0">
                <a:solidFill>
                  <a:schemeClr val="bg1"/>
                </a:solidFill>
                <a:latin typeface="Arial" panose="020B0604020202020204" pitchFamily="34" charset="0"/>
                <a:cs typeface="Arial" panose="020B0604020202020204" pitchFamily="34" charset="0"/>
              </a:rPr>
            </a:br>
            <a:r>
              <a:rPr lang="fr-FR" sz="3600" spc="-75" baseline="30000" dirty="0">
                <a:solidFill>
                  <a:schemeClr val="bg1"/>
                </a:solidFill>
                <a:latin typeface="Arial" panose="020B0604020202020204" pitchFamily="34" charset="0"/>
                <a:cs typeface="Arial" panose="020B0604020202020204" pitchFamily="34" charset="0"/>
              </a:rPr>
              <a:t>2</a:t>
            </a:r>
            <a:r>
              <a:rPr lang="fr-FR" sz="3600" spc="-75" dirty="0">
                <a:solidFill>
                  <a:schemeClr val="bg1"/>
                </a:solidFill>
                <a:latin typeface="Arial" panose="020B0604020202020204" pitchFamily="34" charset="0"/>
                <a:cs typeface="Arial" panose="020B0604020202020204" pitchFamily="34" charset="0"/>
              </a:rPr>
              <a:t>Chemular </a:t>
            </a:r>
            <a:r>
              <a:rPr lang="fr-FR" sz="3600" spc="-75" dirty="0" err="1">
                <a:solidFill>
                  <a:schemeClr val="bg1"/>
                </a:solidFill>
                <a:latin typeface="Arial" panose="020B0604020202020204" pitchFamily="34" charset="0"/>
                <a:cs typeface="Arial" panose="020B0604020202020204" pitchFamily="34" charset="0"/>
              </a:rPr>
              <a:t>Inc</a:t>
            </a:r>
            <a:r>
              <a:rPr lang="fr-FR" sz="3600" spc="-75" dirty="0">
                <a:solidFill>
                  <a:schemeClr val="bg1"/>
                </a:solidFill>
                <a:latin typeface="Arial" panose="020B0604020202020204" pitchFamily="34" charset="0"/>
                <a:cs typeface="Arial" panose="020B0604020202020204" pitchFamily="34" charset="0"/>
              </a:rPr>
              <a:t>, Hudson MI, USA </a:t>
            </a:r>
          </a:p>
          <a:p>
            <a:pPr>
              <a:spcAft>
                <a:spcPts val="600"/>
              </a:spcAft>
            </a:pPr>
            <a:r>
              <a:rPr lang="fr-FR" altLang="en-US" sz="3200" spc="-75" dirty="0">
                <a:solidFill>
                  <a:schemeClr val="bg1"/>
                </a:solidFill>
                <a:latin typeface="Arial" panose="020B0604020202020204" pitchFamily="34" charset="0"/>
                <a:cs typeface="Arial" panose="020B0604020202020204" pitchFamily="34" charset="0"/>
              </a:rPr>
              <a:t>Poster # 102</a:t>
            </a:r>
            <a:endParaRPr lang="en-US" altLang="en-US" sz="3200" spc="-75" dirty="0">
              <a:solidFill>
                <a:schemeClr val="bg1"/>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81F8DB37-E58F-4F98-8B20-094F7FFE956E}"/>
              </a:ext>
            </a:extLst>
          </p:cNvPr>
          <p:cNvSpPr txBox="1"/>
          <p:nvPr/>
        </p:nvSpPr>
        <p:spPr>
          <a:xfrm>
            <a:off x="798639" y="4654833"/>
            <a:ext cx="13716000" cy="892551"/>
          </a:xfrm>
          <a:prstGeom prst="rect">
            <a:avLst/>
          </a:prstGeom>
          <a:solidFill>
            <a:srgbClr val="1F86B3"/>
          </a:solidFill>
        </p:spPr>
        <p:txBody>
          <a:bodyPr wrap="square" lIns="205740" tIns="137160" rIns="137160" bIns="137160">
            <a:noAutofit/>
          </a:bodyPr>
          <a:lstStyle/>
          <a:p>
            <a:pPr>
              <a:defRPr/>
            </a:pPr>
            <a:r>
              <a:rPr lang="en-US" sz="4000" b="1" spc="-75" dirty="0">
                <a:solidFill>
                  <a:schemeClr val="bg1"/>
                </a:solidFill>
                <a:latin typeface="Arial" panose="020B0604020202020204" pitchFamily="34" charset="0"/>
                <a:cs typeface="Arial" panose="020B0604020202020204" pitchFamily="34" charset="0"/>
              </a:rPr>
              <a:t>Abstract</a:t>
            </a:r>
          </a:p>
        </p:txBody>
      </p:sp>
      <p:sp>
        <p:nvSpPr>
          <p:cNvPr id="11" name="Text Box 32">
            <a:extLst>
              <a:ext uri="{FF2B5EF4-FFF2-40B4-BE49-F238E27FC236}">
                <a16:creationId xmlns:a16="http://schemas.microsoft.com/office/drawing/2014/main" id="{DEDD6AD1-FF13-4CBF-BE39-BA40A89CC48E}"/>
              </a:ext>
            </a:extLst>
          </p:cNvPr>
          <p:cNvSpPr txBox="1">
            <a:spLocks noChangeArrowheads="1"/>
          </p:cNvSpPr>
          <p:nvPr/>
        </p:nvSpPr>
        <p:spPr bwMode="auto">
          <a:xfrm>
            <a:off x="15033458" y="5575860"/>
            <a:ext cx="13762755" cy="7466596"/>
          </a:xfrm>
          <a:prstGeom prst="rect">
            <a:avLst/>
          </a:prstGeom>
          <a:noFill/>
          <a:ln>
            <a:noFill/>
          </a:ln>
        </p:spPr>
        <p:txBody>
          <a:bodyPr wrap="square" lIns="210312" tIns="205740" rIns="205740" bIns="205740">
            <a:spAutoFit/>
          </a:bodyPr>
          <a:lstStyle>
            <a:lvl1pPr defTabSz="3762375">
              <a:spcBef>
                <a:spcPct val="20000"/>
              </a:spcBef>
              <a:buChar char="•"/>
              <a:defRPr sz="16500">
                <a:solidFill>
                  <a:schemeClr val="tx1"/>
                </a:solidFill>
                <a:latin typeface="Arial" panose="020B0604020202020204" pitchFamily="34" charset="0"/>
              </a:defRPr>
            </a:lvl1pPr>
            <a:lvl2pPr marL="742950" indent="-285750" defTabSz="3762375">
              <a:spcBef>
                <a:spcPct val="20000"/>
              </a:spcBef>
              <a:buChar char="–"/>
              <a:defRPr sz="14400">
                <a:solidFill>
                  <a:schemeClr val="tx1"/>
                </a:solidFill>
                <a:latin typeface="Arial" panose="020B0604020202020204" pitchFamily="34" charset="0"/>
              </a:defRPr>
            </a:lvl2pPr>
            <a:lvl3pPr marL="1143000" indent="-228600" defTabSz="3762375">
              <a:spcBef>
                <a:spcPct val="20000"/>
              </a:spcBef>
              <a:buChar char="•"/>
              <a:defRPr sz="12400">
                <a:solidFill>
                  <a:schemeClr val="tx1"/>
                </a:solidFill>
                <a:latin typeface="Arial" panose="020B0604020202020204" pitchFamily="34" charset="0"/>
              </a:defRPr>
            </a:lvl3pPr>
            <a:lvl4pPr marL="1600200" indent="-228600" defTabSz="3762375">
              <a:spcBef>
                <a:spcPct val="20000"/>
              </a:spcBef>
              <a:buChar char="–"/>
              <a:defRPr sz="10300">
                <a:solidFill>
                  <a:schemeClr val="tx1"/>
                </a:solidFill>
                <a:latin typeface="Arial" panose="020B0604020202020204" pitchFamily="34" charset="0"/>
              </a:defRPr>
            </a:lvl4pPr>
            <a:lvl5pPr marL="2057400" indent="-228600" defTabSz="3762375">
              <a:spcBef>
                <a:spcPct val="20000"/>
              </a:spcBef>
              <a:buChar char="»"/>
              <a:defRPr sz="10300">
                <a:solidFill>
                  <a:schemeClr val="tx1"/>
                </a:solidFill>
                <a:latin typeface="Arial" panose="020B0604020202020204" pitchFamily="34" charset="0"/>
              </a:defRPr>
            </a:lvl5pPr>
            <a:lvl6pPr marL="25146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6pPr>
            <a:lvl7pPr marL="29718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7pPr>
            <a:lvl8pPr marL="34290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8pPr>
            <a:lvl9pPr marL="38862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9pPr>
          </a:lstStyle>
          <a:p>
            <a:pPr>
              <a:lnSpc>
                <a:spcPct val="107000"/>
              </a:lnSpc>
              <a:spcBef>
                <a:spcPts val="0"/>
              </a:spcBef>
              <a:spcAft>
                <a:spcPts val="800"/>
              </a:spcAft>
              <a:buNone/>
            </a:pPr>
            <a:r>
              <a:rPr lang="en-US" sz="2400" b="1" i="1" kern="100" dirty="0">
                <a:ea typeface="Calibri" panose="020F0502020204030204" pitchFamily="34" charset="0"/>
                <a:cs typeface="Arial" panose="020B0604020202020204" pitchFamily="34" charset="0"/>
              </a:rPr>
              <a:t>Demographics:</a:t>
            </a:r>
            <a:r>
              <a:rPr lang="en-US" sz="2400" i="1" kern="100" dirty="0">
                <a:ea typeface="Calibri" panose="020F0502020204030204" pitchFamily="34" charset="0"/>
                <a:cs typeface="Arial" panose="020B0604020202020204" pitchFamily="34" charset="0"/>
              </a:rPr>
              <a:t> </a:t>
            </a:r>
          </a:p>
          <a:p>
            <a:pPr marL="342900" indent="-342900">
              <a:lnSpc>
                <a:spcPct val="107000"/>
              </a:lnSpc>
              <a:spcBef>
                <a:spcPts val="0"/>
              </a:spcBef>
              <a:spcAft>
                <a:spcPts val="800"/>
              </a:spcAft>
            </a:pPr>
            <a:r>
              <a:rPr lang="en-US" sz="2400" kern="100" dirty="0">
                <a:ea typeface="Calibri" panose="020F0502020204030204" pitchFamily="34" charset="0"/>
                <a:cs typeface="Arial" panose="020B0604020202020204" pitchFamily="34" charset="0"/>
              </a:rPr>
              <a:t>A total of 36 participants were randomized and 25 (96.2%) completed the study. The subjects ranged in age from 25 to 64 years, with a mean age of 44.1 years. Most subjects were male (76.9%), white (73.1%), and not Hispanic or Latino (100.0%). The subjects reported smoking 16.3 cigarettes per day for a mean duration of 27.0 years. </a:t>
            </a:r>
          </a:p>
          <a:p>
            <a:pPr algn="just" defTabSz="914400" eaLnBrk="0" fontAlgn="base" hangingPunct="0">
              <a:spcBef>
                <a:spcPct val="0"/>
              </a:spcBef>
              <a:spcAft>
                <a:spcPts val="800"/>
              </a:spcAft>
              <a:buNone/>
            </a:pPr>
            <a:r>
              <a:rPr lang="en-US" altLang="en-US" sz="2400" b="1" i="1" dirty="0">
                <a:ea typeface="Calibri" panose="020F0502020204030204" pitchFamily="34" charset="0"/>
                <a:cs typeface="Arial" panose="020B0604020202020204" pitchFamily="34" charset="0"/>
              </a:rPr>
              <a:t>Controlled–Use Pharmacokinetics: </a:t>
            </a:r>
          </a:p>
          <a:p>
            <a:pPr marL="342900" indent="-342900" algn="just" defTabSz="914400" eaLnBrk="0" fontAlgn="base" hangingPunct="0">
              <a:spcBef>
                <a:spcPct val="0"/>
              </a:spcBef>
              <a:spcAft>
                <a:spcPts val="800"/>
              </a:spcAft>
            </a:pPr>
            <a:r>
              <a:rPr lang="en-US" altLang="en-US" sz="2400" dirty="0">
                <a:ea typeface="Calibri" panose="020F0502020204030204" pitchFamily="34" charset="0"/>
                <a:cs typeface="Arial" panose="020B0604020202020204" pitchFamily="34" charset="0"/>
              </a:rPr>
              <a:t>Baseline adjusted plasma nicotine concentrations over time for each product are presented in </a:t>
            </a:r>
            <a:r>
              <a:rPr lang="en-US" altLang="en-US" sz="2400" b="1" dirty="0">
                <a:ea typeface="Calibri" panose="020F0502020204030204" pitchFamily="34" charset="0"/>
                <a:cs typeface="Arial" panose="020B0604020202020204" pitchFamily="34" charset="0"/>
              </a:rPr>
              <a:t>Figure 1.</a:t>
            </a:r>
          </a:p>
          <a:p>
            <a:pPr marL="342900" indent="-342900" algn="just" defTabSz="914400" eaLnBrk="0" fontAlgn="base" hangingPunct="0">
              <a:spcBef>
                <a:spcPct val="0"/>
              </a:spcBef>
              <a:spcAft>
                <a:spcPts val="800"/>
              </a:spcAft>
            </a:pPr>
            <a:r>
              <a:rPr lang="en-US" altLang="en-US" sz="2400" dirty="0">
                <a:ea typeface="Calibri" panose="020F0502020204030204" pitchFamily="34" charset="0"/>
                <a:cs typeface="Arial" panose="020B0604020202020204" pitchFamily="34" charset="0"/>
              </a:rPr>
              <a:t>Own-brand cigarette nicotine time to C</a:t>
            </a:r>
            <a:r>
              <a:rPr lang="en-US" altLang="en-US" sz="2400" baseline="-30000" dirty="0">
                <a:ea typeface="Calibri" panose="020F0502020204030204" pitchFamily="34" charset="0"/>
                <a:cs typeface="Arial" panose="020B0604020202020204" pitchFamily="34" charset="0"/>
              </a:rPr>
              <a:t>max</a:t>
            </a:r>
            <a:r>
              <a:rPr lang="en-US" altLang="en-US" sz="2400" dirty="0">
                <a:ea typeface="Calibri" panose="020F0502020204030204" pitchFamily="34" charset="0"/>
                <a:cs typeface="Arial" panose="020B0604020202020204" pitchFamily="34" charset="0"/>
              </a:rPr>
              <a:t> (</a:t>
            </a:r>
            <a:r>
              <a:rPr lang="en-US" altLang="en-US" sz="2400" dirty="0" err="1">
                <a:ea typeface="Calibri" panose="020F0502020204030204" pitchFamily="34" charset="0"/>
                <a:cs typeface="Arial" panose="020B0604020202020204" pitchFamily="34" charset="0"/>
              </a:rPr>
              <a:t>T</a:t>
            </a:r>
            <a:r>
              <a:rPr lang="en-US" altLang="en-US" sz="2400" baseline="-30000" dirty="0" err="1">
                <a:ea typeface="Calibri" panose="020F0502020204030204" pitchFamily="34" charset="0"/>
                <a:cs typeface="Arial" panose="020B0604020202020204" pitchFamily="34" charset="0"/>
              </a:rPr>
              <a:t>max</a:t>
            </a:r>
            <a:r>
              <a:rPr lang="en-US" altLang="en-US" sz="2400" dirty="0">
                <a:ea typeface="Calibri" panose="020F0502020204030204" pitchFamily="34" charset="0"/>
                <a:cs typeface="Arial" panose="020B0604020202020204" pitchFamily="34" charset="0"/>
              </a:rPr>
              <a:t>) was 7 minutes with a C</a:t>
            </a:r>
            <a:r>
              <a:rPr lang="en-US" altLang="en-US" sz="2400" baseline="-30000" dirty="0">
                <a:ea typeface="Calibri" panose="020F0502020204030204" pitchFamily="34" charset="0"/>
                <a:cs typeface="Arial" panose="020B0604020202020204" pitchFamily="34" charset="0"/>
              </a:rPr>
              <a:t>max</a:t>
            </a:r>
            <a:r>
              <a:rPr lang="en-US" altLang="en-US" sz="2400" dirty="0">
                <a:ea typeface="Calibri" panose="020F0502020204030204" pitchFamily="34" charset="0"/>
                <a:cs typeface="Arial" panose="020B0604020202020204" pitchFamily="34" charset="0"/>
              </a:rPr>
              <a:t> of 18.7 ng/</a:t>
            </a:r>
            <a:r>
              <a:rPr lang="en-US" altLang="en-US" sz="2400" dirty="0" err="1">
                <a:ea typeface="Calibri" panose="020F0502020204030204" pitchFamily="34" charset="0"/>
                <a:cs typeface="Arial" panose="020B0604020202020204" pitchFamily="34" charset="0"/>
              </a:rPr>
              <a:t>mL.</a:t>
            </a:r>
            <a:r>
              <a:rPr lang="en-US" altLang="en-US" sz="2400" dirty="0">
                <a:ea typeface="Calibri" panose="020F0502020204030204" pitchFamily="34" charset="0"/>
                <a:cs typeface="Arial" panose="020B0604020202020204" pitchFamily="34" charset="0"/>
              </a:rPr>
              <a:t> The White Fox products peaked later, with a </a:t>
            </a:r>
            <a:r>
              <a:rPr lang="en-US" altLang="en-US" sz="2400" dirty="0" err="1">
                <a:ea typeface="Calibri" panose="020F0502020204030204" pitchFamily="34" charset="0"/>
                <a:cs typeface="Arial" panose="020B0604020202020204" pitchFamily="34" charset="0"/>
              </a:rPr>
              <a:t>T</a:t>
            </a:r>
            <a:r>
              <a:rPr lang="en-US" altLang="en-US" sz="2400" baseline="-30000" dirty="0" err="1">
                <a:ea typeface="Calibri" panose="020F0502020204030204" pitchFamily="34" charset="0"/>
                <a:cs typeface="Arial" panose="020B0604020202020204" pitchFamily="34" charset="0"/>
              </a:rPr>
              <a:t>max</a:t>
            </a:r>
            <a:r>
              <a:rPr lang="en-US" altLang="en-US" sz="2400" baseline="-30000" dirty="0">
                <a:ea typeface="Calibri" panose="020F0502020204030204" pitchFamily="34" charset="0"/>
                <a:cs typeface="Arial" panose="020B0604020202020204" pitchFamily="34" charset="0"/>
              </a:rPr>
              <a:t> </a:t>
            </a:r>
            <a:r>
              <a:rPr lang="en-US" altLang="en-US" sz="2400" dirty="0">
                <a:ea typeface="Calibri" panose="020F0502020204030204" pitchFamily="34" charset="0"/>
                <a:cs typeface="Arial" panose="020B0604020202020204" pitchFamily="34" charset="0"/>
              </a:rPr>
              <a:t>of 34 minutes and peak concentrations were 32.9 and 38.2 ng/mL for Full Charge Regular and Black Edition Slim, respectively. General Snus and Nicorette gum reached a peak nicotine concentration of 10.9 and 6.4 ng/mL at 40 minutes post-use (</a:t>
            </a:r>
            <a:r>
              <a:rPr lang="en-US" altLang="en-US" sz="2400" b="1" dirty="0">
                <a:ea typeface="Calibri" panose="020F0502020204030204" pitchFamily="34" charset="0"/>
                <a:cs typeface="Arial" panose="020B0604020202020204" pitchFamily="34" charset="0"/>
              </a:rPr>
              <a:t>Table 1</a:t>
            </a:r>
            <a:r>
              <a:rPr lang="en-US" altLang="en-US" sz="2400" dirty="0">
                <a:ea typeface="Calibri" panose="020F0502020204030204" pitchFamily="34" charset="0"/>
                <a:cs typeface="Arial" panose="020B0604020202020204" pitchFamily="34" charset="0"/>
              </a:rPr>
              <a:t>). </a:t>
            </a:r>
          </a:p>
          <a:p>
            <a:pPr marL="342900" indent="-342900" algn="just" defTabSz="914400" eaLnBrk="0" fontAlgn="base" hangingPunct="0">
              <a:spcBef>
                <a:spcPct val="0"/>
              </a:spcBef>
              <a:spcAft>
                <a:spcPts val="800"/>
              </a:spcAft>
            </a:pPr>
            <a:r>
              <a:rPr lang="en-US" altLang="en-US" sz="2400" dirty="0">
                <a:ea typeface="Calibri" panose="020F0502020204030204" pitchFamily="34" charset="0"/>
                <a:cs typeface="Arial" panose="020B0604020202020204" pitchFamily="34" charset="0"/>
              </a:rPr>
              <a:t>Mean AUC for own-brand cigarettes was 1133 ng/mL, 1211 ng/mL for General Snus, and 620 ng/mL for Nicorette gum, while the overall exposure for the White Fox was higher at 3138 ng/mL and 3809 for Full Charge and Black Edition, respectively. </a:t>
            </a:r>
            <a:endParaRPr lang="en-US" altLang="en-US" sz="2400" dirty="0">
              <a:highlight>
                <a:srgbClr val="FFFF00"/>
              </a:highlight>
              <a:ea typeface="Calibri" panose="020F0502020204030204" pitchFamily="34" charset="0"/>
              <a:cs typeface="Arial" panose="020B0604020202020204" pitchFamily="34" charset="0"/>
            </a:endParaRPr>
          </a:p>
          <a:p>
            <a:pPr marL="0" marR="0">
              <a:lnSpc>
                <a:spcPct val="107000"/>
              </a:lnSpc>
              <a:spcBef>
                <a:spcPts val="0"/>
              </a:spcBef>
              <a:spcAft>
                <a:spcPts val="800"/>
              </a:spcAft>
              <a:buNone/>
            </a:pPr>
            <a:endParaRPr lang="en-US" sz="2600" kern="100" dirty="0">
              <a:ea typeface="Calibri" panose="020F0502020204030204" pitchFamily="34" charset="0"/>
              <a:cs typeface="Arial" panose="020B0604020202020204" pitchFamily="34" charset="0"/>
            </a:endParaRPr>
          </a:p>
        </p:txBody>
      </p:sp>
      <p:sp>
        <p:nvSpPr>
          <p:cNvPr id="48" name="TextBox 47">
            <a:extLst>
              <a:ext uri="{FF2B5EF4-FFF2-40B4-BE49-F238E27FC236}">
                <a16:creationId xmlns:a16="http://schemas.microsoft.com/office/drawing/2014/main" id="{C7353827-31D1-478D-8934-192B7D25F17E}"/>
              </a:ext>
            </a:extLst>
          </p:cNvPr>
          <p:cNvSpPr txBox="1"/>
          <p:nvPr/>
        </p:nvSpPr>
        <p:spPr>
          <a:xfrm>
            <a:off x="29687256" y="25346240"/>
            <a:ext cx="13495437" cy="892552"/>
          </a:xfrm>
          <a:prstGeom prst="rect">
            <a:avLst/>
          </a:prstGeom>
          <a:solidFill>
            <a:srgbClr val="1F86B3"/>
          </a:solidFill>
        </p:spPr>
        <p:txBody>
          <a:bodyPr wrap="square" lIns="205740" tIns="137160" rIns="137160" bIns="137160">
            <a:noAutofit/>
          </a:bodyPr>
          <a:lstStyle/>
          <a:p>
            <a:pPr>
              <a:defRPr/>
            </a:pPr>
            <a:r>
              <a:rPr lang="en-US" sz="4000" b="1" spc="-75" dirty="0">
                <a:solidFill>
                  <a:schemeClr val="bg1"/>
                </a:solidFill>
                <a:latin typeface="Arial" panose="020B0604020202020204" pitchFamily="34" charset="0"/>
                <a:cs typeface="Arial" panose="020B0604020202020204" pitchFamily="34" charset="0"/>
              </a:rPr>
              <a:t>Conclusions</a:t>
            </a:r>
          </a:p>
        </p:txBody>
      </p:sp>
      <p:sp>
        <p:nvSpPr>
          <p:cNvPr id="50" name="Text Box 32">
            <a:extLst>
              <a:ext uri="{FF2B5EF4-FFF2-40B4-BE49-F238E27FC236}">
                <a16:creationId xmlns:a16="http://schemas.microsoft.com/office/drawing/2014/main" id="{98DB3B36-7B7A-4DFF-B565-053CF05747F7}"/>
              </a:ext>
            </a:extLst>
          </p:cNvPr>
          <p:cNvSpPr txBox="1">
            <a:spLocks noChangeArrowheads="1"/>
          </p:cNvSpPr>
          <p:nvPr/>
        </p:nvSpPr>
        <p:spPr bwMode="auto">
          <a:xfrm>
            <a:off x="787659" y="5507100"/>
            <a:ext cx="13716000" cy="8540800"/>
          </a:xfrm>
          <a:prstGeom prst="rect">
            <a:avLst/>
          </a:prstGeom>
          <a:noFill/>
          <a:ln>
            <a:noFill/>
          </a:ln>
        </p:spPr>
        <p:txBody>
          <a:bodyPr wrap="square" lIns="205740" tIns="205740" rIns="205740" bIns="205740">
            <a:spAutoFit/>
          </a:bodyPr>
          <a:lstStyle>
            <a:lvl1pPr defTabSz="3762375">
              <a:spcBef>
                <a:spcPct val="20000"/>
              </a:spcBef>
              <a:buChar char="•"/>
              <a:defRPr sz="16500">
                <a:solidFill>
                  <a:schemeClr val="tx1"/>
                </a:solidFill>
                <a:latin typeface="Arial" panose="020B0604020202020204" pitchFamily="34" charset="0"/>
              </a:defRPr>
            </a:lvl1pPr>
            <a:lvl2pPr marL="742950" indent="-285750" defTabSz="3762375">
              <a:spcBef>
                <a:spcPct val="20000"/>
              </a:spcBef>
              <a:buChar char="–"/>
              <a:defRPr sz="14400">
                <a:solidFill>
                  <a:schemeClr val="tx1"/>
                </a:solidFill>
                <a:latin typeface="Arial" panose="020B0604020202020204" pitchFamily="34" charset="0"/>
              </a:defRPr>
            </a:lvl2pPr>
            <a:lvl3pPr marL="1143000" indent="-228600" defTabSz="3762375">
              <a:spcBef>
                <a:spcPct val="20000"/>
              </a:spcBef>
              <a:buChar char="•"/>
              <a:defRPr sz="12400">
                <a:solidFill>
                  <a:schemeClr val="tx1"/>
                </a:solidFill>
                <a:latin typeface="Arial" panose="020B0604020202020204" pitchFamily="34" charset="0"/>
              </a:defRPr>
            </a:lvl3pPr>
            <a:lvl4pPr marL="1600200" indent="-228600" defTabSz="3762375">
              <a:spcBef>
                <a:spcPct val="20000"/>
              </a:spcBef>
              <a:buChar char="–"/>
              <a:defRPr sz="10300">
                <a:solidFill>
                  <a:schemeClr val="tx1"/>
                </a:solidFill>
                <a:latin typeface="Arial" panose="020B0604020202020204" pitchFamily="34" charset="0"/>
              </a:defRPr>
            </a:lvl4pPr>
            <a:lvl5pPr marL="2057400" indent="-228600" defTabSz="3762375">
              <a:spcBef>
                <a:spcPct val="20000"/>
              </a:spcBef>
              <a:buChar char="»"/>
              <a:defRPr sz="10300">
                <a:solidFill>
                  <a:schemeClr val="tx1"/>
                </a:solidFill>
                <a:latin typeface="Arial" panose="020B0604020202020204" pitchFamily="34" charset="0"/>
              </a:defRPr>
            </a:lvl5pPr>
            <a:lvl6pPr marL="25146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6pPr>
            <a:lvl7pPr marL="29718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7pPr>
            <a:lvl8pPr marL="34290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8pPr>
            <a:lvl9pPr marL="38862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9pPr>
          </a:lstStyle>
          <a:p>
            <a:pPr algn="just">
              <a:buNone/>
            </a:pPr>
            <a:r>
              <a:rPr lang="en-US" sz="2400" dirty="0">
                <a:effectLst/>
                <a:ea typeface="Aptos" panose="020B0004020202020204" pitchFamily="34" charset="0"/>
                <a:cs typeface="Arial" panose="020B0604020202020204" pitchFamily="34" charset="0"/>
              </a:rPr>
              <a:t>Swedish Smokeless manufactures the White Fox brand of nicotine products. These are oral pouches containing synthetic nicotine intended for adult tobacco consumers interested in nicotine satisfaction. This study evaluated the abuse liability of 2 White Fox pouch products compared with own-brand cigarettes, General Snus</a:t>
            </a:r>
            <a:r>
              <a:rPr lang="en-US" sz="2400" baseline="30000" dirty="0">
                <a:effectLst/>
                <a:ea typeface="Aptos" panose="020B0004020202020204" pitchFamily="34" charset="0"/>
                <a:cs typeface="Arial" panose="020B0604020202020204" pitchFamily="34" charset="0"/>
              </a:rPr>
              <a:t>®</a:t>
            </a:r>
            <a:r>
              <a:rPr lang="en-US" sz="2400" dirty="0">
                <a:effectLst/>
                <a:ea typeface="Aptos" panose="020B0004020202020204" pitchFamily="34" charset="0"/>
                <a:cs typeface="Arial" panose="020B0604020202020204" pitchFamily="34" charset="0"/>
              </a:rPr>
              <a:t>, and Nicorette</a:t>
            </a:r>
            <a:r>
              <a:rPr lang="en-US" sz="2400" baseline="30000" dirty="0">
                <a:ea typeface="Aptos" panose="020B0004020202020204" pitchFamily="34" charset="0"/>
                <a:cs typeface="Arial" panose="020B0604020202020204" pitchFamily="34" charset="0"/>
              </a:rPr>
              <a:t>®</a:t>
            </a:r>
            <a:r>
              <a:rPr lang="en-US" sz="2400" dirty="0">
                <a:effectLst/>
                <a:ea typeface="Aptos" panose="020B0004020202020204" pitchFamily="34" charset="0"/>
                <a:cs typeface="Arial" panose="020B0604020202020204" pitchFamily="34" charset="0"/>
              </a:rPr>
              <a:t> gum in smokers who had experience using smokeless tobacco. This was a randomized, open-label 5-way crossover study that measured nicotine plasma concentrations, subjective effects (including Product Liking and Urge to Smoke) under controlled-use conditions, and product use behaviors under ad libitum-use conditions. All of the oral products were liked less and suppressed urge to smoke less than own-brand cigarettes (p&lt;0.0001). In general, White Fox Pouch Products reduced the urge to smoke and were liked more than Nicorette gum (p&lt;0.005) but did not differ from General Snus. Nicotine plasma concentrations peaked (</a:t>
            </a:r>
            <a:r>
              <a:rPr lang="en-US" sz="2400" dirty="0" err="1">
                <a:effectLst/>
                <a:ea typeface="Aptos" panose="020B0004020202020204" pitchFamily="34" charset="0"/>
                <a:cs typeface="Arial" panose="020B0604020202020204" pitchFamily="34" charset="0"/>
              </a:rPr>
              <a:t>T</a:t>
            </a:r>
            <a:r>
              <a:rPr lang="en-US" sz="2400" baseline="-25000" dirty="0" err="1">
                <a:effectLst/>
                <a:ea typeface="Aptos" panose="020B0004020202020204" pitchFamily="34" charset="0"/>
                <a:cs typeface="Arial" panose="020B0604020202020204" pitchFamily="34" charset="0"/>
              </a:rPr>
              <a:t>max</a:t>
            </a:r>
            <a:r>
              <a:rPr lang="en-US" sz="2400" dirty="0">
                <a:effectLst/>
                <a:ea typeface="Aptos" panose="020B0004020202020204" pitchFamily="34" charset="0"/>
                <a:cs typeface="Arial" panose="020B0604020202020204" pitchFamily="34" charset="0"/>
              </a:rPr>
              <a:t>) at ~7 minutes following initiation of own-brand cigarettes, with a mean maximum concentration (C</a:t>
            </a:r>
            <a:r>
              <a:rPr lang="en-US" sz="2400" baseline="-25000" dirty="0">
                <a:effectLst/>
                <a:ea typeface="Aptos" panose="020B0004020202020204" pitchFamily="34" charset="0"/>
                <a:cs typeface="Arial" panose="020B0604020202020204" pitchFamily="34" charset="0"/>
              </a:rPr>
              <a:t>max</a:t>
            </a:r>
            <a:r>
              <a:rPr lang="en-US" sz="2400" dirty="0">
                <a:effectLst/>
                <a:ea typeface="Aptos" panose="020B0004020202020204" pitchFamily="34" charset="0"/>
                <a:cs typeface="Arial" panose="020B0604020202020204" pitchFamily="34" charset="0"/>
              </a:rPr>
              <a:t>) of 21 ng/</a:t>
            </a:r>
            <a:r>
              <a:rPr lang="en-US" sz="2400" dirty="0" err="1">
                <a:effectLst/>
                <a:ea typeface="Aptos" panose="020B0004020202020204" pitchFamily="34" charset="0"/>
                <a:cs typeface="Arial" panose="020B0604020202020204" pitchFamily="34" charset="0"/>
              </a:rPr>
              <a:t>mL.</a:t>
            </a:r>
            <a:r>
              <a:rPr lang="en-US" sz="2400" dirty="0">
                <a:effectLst/>
                <a:ea typeface="Aptos" panose="020B0004020202020204" pitchFamily="34" charset="0"/>
                <a:cs typeface="Arial" panose="020B0604020202020204" pitchFamily="34" charset="0"/>
              </a:rPr>
              <a:t> </a:t>
            </a:r>
            <a:r>
              <a:rPr lang="en-US" sz="2400" dirty="0" err="1">
                <a:effectLst/>
                <a:ea typeface="Aptos" panose="020B0004020202020204" pitchFamily="34" charset="0"/>
                <a:cs typeface="Arial" panose="020B0604020202020204" pitchFamily="34" charset="0"/>
              </a:rPr>
              <a:t>T</a:t>
            </a:r>
            <a:r>
              <a:rPr lang="en-US" sz="2400" baseline="-25000" dirty="0" err="1">
                <a:effectLst/>
                <a:ea typeface="Aptos" panose="020B0004020202020204" pitchFamily="34" charset="0"/>
                <a:cs typeface="Arial" panose="020B0604020202020204" pitchFamily="34" charset="0"/>
              </a:rPr>
              <a:t>max</a:t>
            </a:r>
            <a:r>
              <a:rPr lang="en-US" sz="2400" dirty="0">
                <a:effectLst/>
                <a:ea typeface="Aptos" panose="020B0004020202020204" pitchFamily="34" charset="0"/>
                <a:cs typeface="Arial" panose="020B0604020202020204" pitchFamily="34" charset="0"/>
              </a:rPr>
              <a:t> occurred later and C</a:t>
            </a:r>
            <a:r>
              <a:rPr lang="en-US" sz="2400" baseline="-25000" dirty="0">
                <a:effectLst/>
                <a:ea typeface="Aptos" panose="020B0004020202020204" pitchFamily="34" charset="0"/>
                <a:cs typeface="Arial" panose="020B0604020202020204" pitchFamily="34" charset="0"/>
              </a:rPr>
              <a:t>max </a:t>
            </a:r>
            <a:r>
              <a:rPr lang="en-US" sz="2400" dirty="0">
                <a:effectLst/>
                <a:ea typeface="Aptos" panose="020B0004020202020204" pitchFamily="34" charset="0"/>
                <a:cs typeface="Arial" panose="020B0604020202020204" pitchFamily="34" charset="0"/>
              </a:rPr>
              <a:t>was higher following use of White Fox Pouch Products (C</a:t>
            </a:r>
            <a:r>
              <a:rPr lang="en-US" sz="2400" baseline="-25000" dirty="0">
                <a:effectLst/>
                <a:ea typeface="Aptos" panose="020B0004020202020204" pitchFamily="34" charset="0"/>
                <a:cs typeface="Arial" panose="020B0604020202020204" pitchFamily="34" charset="0"/>
              </a:rPr>
              <a:t>max </a:t>
            </a:r>
            <a:r>
              <a:rPr lang="en-US" sz="2400" dirty="0">
                <a:effectLst/>
                <a:ea typeface="Aptos" panose="020B0004020202020204" pitchFamily="34" charset="0"/>
                <a:cs typeface="Arial" panose="020B0604020202020204" pitchFamily="34" charset="0"/>
              </a:rPr>
              <a:t>of 32-38 ng/mL; </a:t>
            </a:r>
            <a:r>
              <a:rPr lang="en-US" sz="2400" dirty="0" err="1">
                <a:effectLst/>
                <a:ea typeface="Aptos" panose="020B0004020202020204" pitchFamily="34" charset="0"/>
                <a:cs typeface="Arial" panose="020B0604020202020204" pitchFamily="34" charset="0"/>
              </a:rPr>
              <a:t>T</a:t>
            </a:r>
            <a:r>
              <a:rPr lang="en-US" sz="2400" baseline="-25000" dirty="0" err="1">
                <a:effectLst/>
                <a:ea typeface="Aptos" panose="020B0004020202020204" pitchFamily="34" charset="0"/>
                <a:cs typeface="Arial" panose="020B0604020202020204" pitchFamily="34" charset="0"/>
              </a:rPr>
              <a:t>max</a:t>
            </a:r>
            <a:r>
              <a:rPr lang="en-US" sz="2400" dirty="0">
                <a:effectLst/>
                <a:ea typeface="Aptos" panose="020B0004020202020204" pitchFamily="34" charset="0"/>
                <a:cs typeface="Arial" panose="020B0604020202020204" pitchFamily="34" charset="0"/>
              </a:rPr>
              <a:t> of 34 minutes). Nicotine absorption from General Snus pouch and Nicorette gum products was slower compared with White Fox Pouch Products (</a:t>
            </a:r>
            <a:r>
              <a:rPr lang="en-US" sz="2400" dirty="0" err="1">
                <a:effectLst/>
                <a:ea typeface="Aptos" panose="020B0004020202020204" pitchFamily="34" charset="0"/>
                <a:cs typeface="Arial" panose="020B0604020202020204" pitchFamily="34" charset="0"/>
              </a:rPr>
              <a:t>T</a:t>
            </a:r>
            <a:r>
              <a:rPr lang="en-US" sz="2400" baseline="-25000" dirty="0" err="1">
                <a:effectLst/>
                <a:ea typeface="Aptos" panose="020B0004020202020204" pitchFamily="34" charset="0"/>
                <a:cs typeface="Arial" panose="020B0604020202020204" pitchFamily="34" charset="0"/>
              </a:rPr>
              <a:t>max</a:t>
            </a:r>
            <a:r>
              <a:rPr lang="en-US" sz="2400" dirty="0">
                <a:effectLst/>
                <a:ea typeface="Aptos" panose="020B0004020202020204" pitchFamily="34" charset="0"/>
                <a:cs typeface="Arial" panose="020B0604020202020204" pitchFamily="34" charset="0"/>
              </a:rPr>
              <a:t> of 40 minutes) and C</a:t>
            </a:r>
            <a:r>
              <a:rPr lang="en-US" sz="2400" baseline="-25000" dirty="0">
                <a:effectLst/>
                <a:ea typeface="Aptos" panose="020B0004020202020204" pitchFamily="34" charset="0"/>
                <a:cs typeface="Arial" panose="020B0604020202020204" pitchFamily="34" charset="0"/>
              </a:rPr>
              <a:t>max</a:t>
            </a:r>
            <a:r>
              <a:rPr lang="en-US" sz="2400" dirty="0">
                <a:effectLst/>
                <a:ea typeface="Aptos" panose="020B0004020202020204" pitchFamily="34" charset="0"/>
                <a:cs typeface="Arial" panose="020B0604020202020204" pitchFamily="34" charset="0"/>
              </a:rPr>
              <a:t> values were lower at 11 and 6 ng/mL, respectively. When given the choice (Ad Libitum  over 4 hours), subjects chose to smoke a mean of 5 own-brand cigarettes, use 3 General Snus, chew 3 Nicorette gum, and use 1-2 White Fox Pouch Products. Despite being used less relative to other products, C</a:t>
            </a:r>
            <a:r>
              <a:rPr lang="en-US" sz="2400" baseline="-25000" dirty="0">
                <a:effectLst/>
                <a:ea typeface="Aptos" panose="020B0004020202020204" pitchFamily="34" charset="0"/>
                <a:cs typeface="Arial" panose="020B0604020202020204" pitchFamily="34" charset="0"/>
              </a:rPr>
              <a:t>max</a:t>
            </a:r>
            <a:r>
              <a:rPr lang="en-US" sz="2400" dirty="0">
                <a:effectLst/>
                <a:ea typeface="Aptos" panose="020B0004020202020204" pitchFamily="34" charset="0"/>
                <a:cs typeface="Arial" panose="020B0604020202020204" pitchFamily="34" charset="0"/>
              </a:rPr>
              <a:t> values at the end of Ad Libitum Use were highest </a:t>
            </a:r>
            <a:r>
              <a:rPr lang="en-US" sz="2400" dirty="0">
                <a:ea typeface="Aptos" panose="020B0004020202020204" pitchFamily="34" charset="0"/>
                <a:cs typeface="Arial" panose="020B0604020202020204" pitchFamily="34" charset="0"/>
              </a:rPr>
              <a:t>for White Fox Pouch Products (~</a:t>
            </a:r>
            <a:r>
              <a:rPr lang="en-US" sz="2400" dirty="0">
                <a:effectLst/>
                <a:ea typeface="Aptos" panose="020B0004020202020204" pitchFamily="34" charset="0"/>
                <a:cs typeface="Arial" panose="020B0604020202020204" pitchFamily="34" charset="0"/>
              </a:rPr>
              <a:t>27 ng/mL vs. 22 ng/mL for OBC), suggesting that subjects may have self-titrated. Results suggest </a:t>
            </a:r>
            <a:r>
              <a:rPr lang="en-US" sz="2400" dirty="0">
                <a:ea typeface="Aptos" panose="020B0004020202020204" pitchFamily="34" charset="0"/>
                <a:cs typeface="Arial" panose="020B0604020202020204" pitchFamily="34" charset="0"/>
              </a:rPr>
              <a:t>that White Fox Pouch Products have </a:t>
            </a:r>
            <a:r>
              <a:rPr lang="en-US" sz="2400" dirty="0">
                <a:effectLst/>
                <a:ea typeface="Aptos" panose="020B0004020202020204" pitchFamily="34" charset="0"/>
                <a:cs typeface="Arial" panose="020B0604020202020204" pitchFamily="34" charset="0"/>
              </a:rPr>
              <a:t>lower abuse liability compared with </a:t>
            </a:r>
            <a:r>
              <a:rPr lang="en-US" sz="2400" dirty="0">
                <a:ea typeface="Aptos" panose="020B0004020202020204" pitchFamily="34" charset="0"/>
                <a:cs typeface="Arial" panose="020B0604020202020204" pitchFamily="34" charset="0"/>
              </a:rPr>
              <a:t>own-brand cigarettes</a:t>
            </a:r>
            <a:r>
              <a:rPr lang="en-US" sz="2400" dirty="0">
                <a:effectLst/>
                <a:ea typeface="Aptos" panose="020B0004020202020204" pitchFamily="34" charset="0"/>
                <a:cs typeface="Arial" panose="020B0604020202020204" pitchFamily="34" charset="0"/>
              </a:rPr>
              <a:t>, similar abuse liability compared with General Snus and greater abuse liability compared with Nicorette gum.</a:t>
            </a:r>
            <a:endParaRPr lang="en-US" sz="2400" dirty="0">
              <a:effectLst/>
              <a:ea typeface="Calibri" panose="020F050202020403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EA40C90B-32D9-C409-C993-BCB59F5794AE}"/>
              </a:ext>
            </a:extLst>
          </p:cNvPr>
          <p:cNvPicPr>
            <a:picLocks noChangeAspect="1"/>
          </p:cNvPicPr>
          <p:nvPr/>
        </p:nvPicPr>
        <p:blipFill>
          <a:blip r:embed="rId3"/>
          <a:stretch>
            <a:fillRect/>
          </a:stretch>
        </p:blipFill>
        <p:spPr>
          <a:xfrm>
            <a:off x="39080173" y="1897399"/>
            <a:ext cx="3906374" cy="965369"/>
          </a:xfrm>
          <a:prstGeom prst="rect">
            <a:avLst/>
          </a:prstGeom>
        </p:spPr>
      </p:pic>
      <p:sp>
        <p:nvSpPr>
          <p:cNvPr id="5" name="TextBox 4">
            <a:extLst>
              <a:ext uri="{FF2B5EF4-FFF2-40B4-BE49-F238E27FC236}">
                <a16:creationId xmlns:a16="http://schemas.microsoft.com/office/drawing/2014/main" id="{4418CD8B-50B4-8F6C-CCA5-2EEA656742B7}"/>
              </a:ext>
            </a:extLst>
          </p:cNvPr>
          <p:cNvSpPr txBox="1"/>
          <p:nvPr/>
        </p:nvSpPr>
        <p:spPr>
          <a:xfrm>
            <a:off x="37329115" y="32359137"/>
            <a:ext cx="4633161" cy="369332"/>
          </a:xfrm>
          <a:prstGeom prst="rect">
            <a:avLst/>
          </a:prstGeom>
          <a:solidFill>
            <a:schemeClr val="bg1"/>
          </a:solidFill>
          <a:ln>
            <a:solidFill>
              <a:schemeClr val="tx1"/>
            </a:solidFill>
          </a:ln>
        </p:spPr>
        <p:txBody>
          <a:bodyPr wrap="square" rtlCol="0">
            <a:spAutoFit/>
          </a:bodyPr>
          <a:lstStyle/>
          <a:p>
            <a:r>
              <a:rPr lang="en-US" dirty="0"/>
              <a:t>78</a:t>
            </a:r>
            <a:r>
              <a:rPr lang="en-US" baseline="30000" dirty="0"/>
              <a:t>th</a:t>
            </a:r>
            <a:r>
              <a:rPr lang="en-US" dirty="0"/>
              <a:t> TSRC Conference 2025, Knoxville, TN USA  </a:t>
            </a:r>
          </a:p>
        </p:txBody>
      </p:sp>
      <p:sp>
        <p:nvSpPr>
          <p:cNvPr id="24" name="TextBox 23">
            <a:extLst>
              <a:ext uri="{FF2B5EF4-FFF2-40B4-BE49-F238E27FC236}">
                <a16:creationId xmlns:a16="http://schemas.microsoft.com/office/drawing/2014/main" id="{7A4BFE7B-C335-DB46-481E-CAF8F0BBFCC6}"/>
              </a:ext>
            </a:extLst>
          </p:cNvPr>
          <p:cNvSpPr txBox="1"/>
          <p:nvPr/>
        </p:nvSpPr>
        <p:spPr>
          <a:xfrm>
            <a:off x="15056836" y="4673007"/>
            <a:ext cx="13716000" cy="892552"/>
          </a:xfrm>
          <a:prstGeom prst="rect">
            <a:avLst/>
          </a:prstGeom>
          <a:solidFill>
            <a:srgbClr val="1F86B3"/>
          </a:solidFill>
        </p:spPr>
        <p:txBody>
          <a:bodyPr wrap="square" lIns="205740" tIns="137160" rIns="137160" bIns="137160">
            <a:noAutofit/>
          </a:bodyPr>
          <a:lstStyle/>
          <a:p>
            <a:pPr>
              <a:defRPr/>
            </a:pPr>
            <a:r>
              <a:rPr lang="en-US" sz="4000" b="1" spc="-75" dirty="0">
                <a:solidFill>
                  <a:schemeClr val="bg1"/>
                </a:solidFill>
                <a:latin typeface="Arial" panose="020B0604020202020204" pitchFamily="34" charset="0"/>
                <a:cs typeface="Arial" panose="020B0604020202020204" pitchFamily="34" charset="0"/>
              </a:rPr>
              <a:t>Results </a:t>
            </a:r>
          </a:p>
        </p:txBody>
      </p:sp>
      <p:sp>
        <p:nvSpPr>
          <p:cNvPr id="54" name="TextBox 53">
            <a:extLst>
              <a:ext uri="{FF2B5EF4-FFF2-40B4-BE49-F238E27FC236}">
                <a16:creationId xmlns:a16="http://schemas.microsoft.com/office/drawing/2014/main" id="{C6044ACA-1DC7-B8E9-11CE-3B6FA81216F4}"/>
              </a:ext>
            </a:extLst>
          </p:cNvPr>
          <p:cNvSpPr txBox="1"/>
          <p:nvPr/>
        </p:nvSpPr>
        <p:spPr>
          <a:xfrm>
            <a:off x="798639" y="15123206"/>
            <a:ext cx="13316190" cy="3323987"/>
          </a:xfrm>
          <a:prstGeom prst="rect">
            <a:avLst/>
          </a:prstGeom>
          <a:noFill/>
        </p:spPr>
        <p:txBody>
          <a:bodyPr wrap="square">
            <a:spAutoFit/>
          </a:bodyPr>
          <a:lstStyle/>
          <a:p>
            <a:pPr marL="457200" indent="-457200">
              <a:buFont typeface="Arial" panose="020B0604020202020204" pitchFamily="34" charset="0"/>
              <a:buChar char="•"/>
            </a:pPr>
            <a:r>
              <a:rPr lang="en-US" sz="2400" dirty="0">
                <a:latin typeface="Arial" panose="020B0604020202020204" pitchFamily="34" charset="0"/>
                <a:cs typeface="Arial" panose="020B0604020202020204" pitchFamily="34" charset="0"/>
              </a:rPr>
              <a:t>Swedish Smokeless modern oral nicotine pouches were developed as an alternative to smokeless tobacco products and cigarettes. The product contains synthetic nicotine and is intended to emulate pharmacokinetic (PK) aspects of traditional oral nicotine products.</a:t>
            </a:r>
          </a:p>
          <a:p>
            <a:pPr marL="457200" indent="-457200">
              <a:buFont typeface="Arial" panose="020B0604020202020204" pitchFamily="34" charset="0"/>
              <a:buChar char="•"/>
            </a:pPr>
            <a:r>
              <a:rPr lang="en-US" sz="2400" dirty="0">
                <a:latin typeface="Arial" panose="020B0604020202020204" pitchFamily="34" charset="0"/>
                <a:cs typeface="Arial" panose="020B0604020202020204" pitchFamily="34" charset="0"/>
              </a:rPr>
              <a:t>The products are intended to be placed in the mouth between the cheek and gum for 30 minutes.</a:t>
            </a:r>
          </a:p>
          <a:p>
            <a:pPr marL="457200" indent="-457200">
              <a:buFont typeface="Arial" panose="020B0604020202020204" pitchFamily="34" charset="0"/>
              <a:buChar char="•"/>
            </a:pPr>
            <a:r>
              <a:rPr lang="en-US" sz="2400" dirty="0">
                <a:latin typeface="Arial" panose="020B0604020202020204" pitchFamily="34" charset="0"/>
                <a:cs typeface="Arial" panose="020B0604020202020204" pitchFamily="34" charset="0"/>
              </a:rPr>
              <a:t>The White Fox Full Charge Regular product weighs 1000 mg measuring 18 x 32 mm and contains 17.7 mg/pouch of nicotine. The Black Edition Slim product weighs 750 mg measuring 14 x 32 mm  and contains 20.5 mg of nicotine per pouch. </a:t>
            </a:r>
            <a:endParaRPr lang="en-US" sz="2600" dirty="0">
              <a:latin typeface="Arial" panose="020B0604020202020204" pitchFamily="34" charset="0"/>
              <a:cs typeface="Arial" panose="020B0604020202020204" pitchFamily="34" charset="0"/>
            </a:endParaRPr>
          </a:p>
          <a:p>
            <a:endParaRPr lang="en-US" dirty="0"/>
          </a:p>
        </p:txBody>
      </p:sp>
      <p:sp>
        <p:nvSpPr>
          <p:cNvPr id="55" name="TextBox 54">
            <a:extLst>
              <a:ext uri="{FF2B5EF4-FFF2-40B4-BE49-F238E27FC236}">
                <a16:creationId xmlns:a16="http://schemas.microsoft.com/office/drawing/2014/main" id="{E99ADAD8-A33F-63E4-9AF6-8000BF76DA0A}"/>
              </a:ext>
            </a:extLst>
          </p:cNvPr>
          <p:cNvSpPr txBox="1"/>
          <p:nvPr/>
        </p:nvSpPr>
        <p:spPr>
          <a:xfrm>
            <a:off x="772787" y="13994400"/>
            <a:ext cx="13716000" cy="892552"/>
          </a:xfrm>
          <a:prstGeom prst="rect">
            <a:avLst/>
          </a:prstGeom>
          <a:solidFill>
            <a:srgbClr val="1F86B3"/>
          </a:solidFill>
        </p:spPr>
        <p:txBody>
          <a:bodyPr wrap="square" lIns="205740" tIns="137160" rIns="137160" bIns="137160">
            <a:noAutofit/>
          </a:bodyPr>
          <a:lstStyle/>
          <a:p>
            <a:pPr>
              <a:defRPr/>
            </a:pPr>
            <a:r>
              <a:rPr lang="en-US" sz="4000" b="1" spc="-75" dirty="0">
                <a:solidFill>
                  <a:schemeClr val="bg1"/>
                </a:solidFill>
                <a:latin typeface="Arial" panose="020B0604020202020204" pitchFamily="34" charset="0"/>
                <a:cs typeface="Arial" panose="020B0604020202020204" pitchFamily="34" charset="0"/>
              </a:rPr>
              <a:t>Background</a:t>
            </a:r>
          </a:p>
        </p:txBody>
      </p:sp>
      <p:sp>
        <p:nvSpPr>
          <p:cNvPr id="9" name="TextBox 8">
            <a:extLst>
              <a:ext uri="{FF2B5EF4-FFF2-40B4-BE49-F238E27FC236}">
                <a16:creationId xmlns:a16="http://schemas.microsoft.com/office/drawing/2014/main" id="{73D3A738-6ECA-3CE1-83C4-67A0A23360B0}"/>
              </a:ext>
            </a:extLst>
          </p:cNvPr>
          <p:cNvSpPr txBox="1"/>
          <p:nvPr/>
        </p:nvSpPr>
        <p:spPr>
          <a:xfrm>
            <a:off x="947144" y="23979336"/>
            <a:ext cx="5185098" cy="671851"/>
          </a:xfrm>
          <a:prstGeom prst="rect">
            <a:avLst/>
          </a:prstGeom>
          <a:noFill/>
        </p:spPr>
        <p:txBody>
          <a:bodyPr wrap="square" rtlCol="0">
            <a:spAutoFit/>
          </a:bodyPr>
          <a:lstStyle/>
          <a:p>
            <a:pPr marL="0" marR="0" algn="just">
              <a:lnSpc>
                <a:spcPct val="150000"/>
              </a:lnSpc>
              <a:spcBef>
                <a:spcPts val="0"/>
              </a:spcBef>
              <a:spcAft>
                <a:spcPts val="0"/>
              </a:spcAft>
            </a:pPr>
            <a:r>
              <a:rPr lang="en-US" sz="2800" b="1" dirty="0"/>
              <a:t>Figure 1: Study Design</a:t>
            </a:r>
          </a:p>
        </p:txBody>
      </p:sp>
      <p:sp>
        <p:nvSpPr>
          <p:cNvPr id="68" name="TextBox 67">
            <a:extLst>
              <a:ext uri="{FF2B5EF4-FFF2-40B4-BE49-F238E27FC236}">
                <a16:creationId xmlns:a16="http://schemas.microsoft.com/office/drawing/2014/main" id="{93B06F0E-D8B4-C20A-0479-41840497BE36}"/>
              </a:ext>
            </a:extLst>
          </p:cNvPr>
          <p:cNvSpPr txBox="1"/>
          <p:nvPr/>
        </p:nvSpPr>
        <p:spPr>
          <a:xfrm>
            <a:off x="772787" y="18259817"/>
            <a:ext cx="13716000" cy="892552"/>
          </a:xfrm>
          <a:prstGeom prst="rect">
            <a:avLst/>
          </a:prstGeom>
          <a:solidFill>
            <a:srgbClr val="1F86B3"/>
          </a:solidFill>
        </p:spPr>
        <p:txBody>
          <a:bodyPr wrap="square" lIns="205740" tIns="137160" rIns="137160" bIns="137160">
            <a:noAutofit/>
          </a:bodyPr>
          <a:lstStyle/>
          <a:p>
            <a:pPr>
              <a:defRPr/>
            </a:pPr>
            <a:r>
              <a:rPr lang="en-US" sz="4000" b="1" spc="-75" dirty="0">
                <a:solidFill>
                  <a:schemeClr val="bg1"/>
                </a:solidFill>
                <a:latin typeface="Arial" panose="020B0604020202020204" pitchFamily="34" charset="0"/>
                <a:cs typeface="Arial" panose="020B0604020202020204" pitchFamily="34" charset="0"/>
              </a:rPr>
              <a:t>Objective and Methods </a:t>
            </a:r>
          </a:p>
        </p:txBody>
      </p:sp>
      <p:sp>
        <p:nvSpPr>
          <p:cNvPr id="70" name="TextBox 69">
            <a:extLst>
              <a:ext uri="{FF2B5EF4-FFF2-40B4-BE49-F238E27FC236}">
                <a16:creationId xmlns:a16="http://schemas.microsoft.com/office/drawing/2014/main" id="{F99F61EE-96DD-F790-C55C-719A3F64AEF3}"/>
              </a:ext>
            </a:extLst>
          </p:cNvPr>
          <p:cNvSpPr txBox="1"/>
          <p:nvPr/>
        </p:nvSpPr>
        <p:spPr>
          <a:xfrm>
            <a:off x="772787" y="19233457"/>
            <a:ext cx="13864505" cy="4893647"/>
          </a:xfrm>
          <a:prstGeom prst="rect">
            <a:avLst/>
          </a:prstGeom>
          <a:noFill/>
        </p:spPr>
        <p:txBody>
          <a:bodyPr wrap="square">
            <a:spAutoFit/>
          </a:bodyPr>
          <a:lstStyle/>
          <a:p>
            <a:pPr marL="457200" indent="-457200">
              <a:buFont typeface="Arial" panose="020B0604020202020204" pitchFamily="34" charset="0"/>
              <a:buChar char="•"/>
            </a:pPr>
            <a:r>
              <a:rPr lang="en-US" sz="2400" kern="800" dirty="0">
                <a:effectLst/>
                <a:latin typeface="Arial" panose="020B0604020202020204" pitchFamily="34" charset="0"/>
                <a:ea typeface="Calibri" panose="020F0502020204030204" pitchFamily="34" charset="0"/>
                <a:cs typeface="Times New Roman" panose="02020603050405020304" pitchFamily="18" charset="0"/>
              </a:rPr>
              <a:t>The objective of this study was </a:t>
            </a:r>
            <a:r>
              <a:rPr lang="en-US" sz="2400" dirty="0">
                <a:latin typeface="Arial" panose="020B0604020202020204" pitchFamily="34" charset="0"/>
                <a:cs typeface="Arial" panose="020B0604020202020204" pitchFamily="34" charset="0"/>
              </a:rPr>
              <a:t>to evaluate the abuse liability of 2 White Fox nicotine pouch products (Full Charge Regular and Black Edition Slim) relative to own-brand cigarettes, General Snus, and Nicorette gum, as measured by plasma nicotine concentrations, subjective effects measures, including product liking, and product use behaviors under controlled and ad libitum use conditions.</a:t>
            </a:r>
          </a:p>
          <a:p>
            <a:pPr marL="457200" indent="-457200">
              <a:buFont typeface="Arial" panose="020B0604020202020204" pitchFamily="34" charset="0"/>
              <a:buChar char="•"/>
            </a:pPr>
            <a:r>
              <a:rPr lang="en-US" sz="2400" kern="800" dirty="0">
                <a:effectLst/>
                <a:latin typeface="Arial" panose="020B0604020202020204" pitchFamily="34" charset="0"/>
                <a:ea typeface="Calibri" panose="020F0502020204030204" pitchFamily="34" charset="0"/>
                <a:cs typeface="Times New Roman" panose="02020603050405020304" pitchFamily="18" charset="0"/>
              </a:rPr>
              <a:t>This study was a randomized, open-label, 5-way crossover design in healthy adult male and female smokers who had previous experience using smokeless tobacco. The study included a Screening Phase and an Assessment Phase.</a:t>
            </a:r>
            <a:r>
              <a:rPr lang="en-US" sz="2400" kern="800" dirty="0">
                <a:latin typeface="Arial" panose="020B0604020202020204" pitchFamily="34" charset="0"/>
                <a:ea typeface="Calibri" panose="020F0502020204030204" pitchFamily="34" charset="0"/>
                <a:cs typeface="Times New Roman" panose="02020603050405020304" pitchFamily="18" charset="0"/>
              </a:rPr>
              <a:t> </a:t>
            </a:r>
          </a:p>
          <a:p>
            <a:pPr marL="457200" indent="-457200">
              <a:buFont typeface="Arial" panose="020B0604020202020204" pitchFamily="34" charset="0"/>
              <a:buChar char="•"/>
            </a:pPr>
            <a:r>
              <a:rPr lang="en-US" sz="2400" kern="800" dirty="0">
                <a:latin typeface="Arial" panose="020B0604020202020204" pitchFamily="34" charset="0"/>
                <a:ea typeface="Calibri" panose="020F0502020204030204" pitchFamily="34" charset="0"/>
                <a:cs typeface="Times New Roman" panose="02020603050405020304" pitchFamily="18" charset="0"/>
              </a:rPr>
              <a:t>The Assessment Phase included </a:t>
            </a:r>
            <a:r>
              <a:rPr lang="en-US" sz="2400" kern="800" dirty="0">
                <a:effectLst/>
                <a:latin typeface="Arial" panose="020B0604020202020204" pitchFamily="34" charset="0"/>
                <a:ea typeface="Calibri" panose="020F0502020204030204" pitchFamily="34" charset="0"/>
                <a:cs typeface="Times New Roman" panose="02020603050405020304" pitchFamily="18" charset="0"/>
              </a:rPr>
              <a:t>a Product Trial Session on Day -1 and Product Use Sessions, which consisted of morning Controlled Product Use Sessions (i.e., 30 minutes of use for pouches and gum and 10 puffs of own –brand cigarettes) and afternoon Ad </a:t>
            </a:r>
            <a:r>
              <a:rPr lang="en-US" sz="2400" kern="800" dirty="0">
                <a:latin typeface="Arial" panose="020B0604020202020204" pitchFamily="34" charset="0"/>
                <a:ea typeface="Calibri" panose="020F0502020204030204" pitchFamily="34" charset="0"/>
                <a:cs typeface="Times New Roman" panose="02020603050405020304" pitchFamily="18" charset="0"/>
              </a:rPr>
              <a:t>L</a:t>
            </a:r>
            <a:r>
              <a:rPr lang="en-US" sz="2400" kern="800" dirty="0">
                <a:effectLst/>
                <a:latin typeface="Arial" panose="020B0604020202020204" pitchFamily="34" charset="0"/>
                <a:ea typeface="Calibri" panose="020F0502020204030204" pitchFamily="34" charset="0"/>
                <a:cs typeface="Times New Roman" panose="02020603050405020304" pitchFamily="18" charset="0"/>
              </a:rPr>
              <a:t>ibitum Use sessions. Subjective measures and blood samples  were collected prior to use and at multiple ti</a:t>
            </a:r>
            <a:r>
              <a:rPr lang="en-US" sz="2400" kern="800" dirty="0">
                <a:latin typeface="Arial" panose="020B0604020202020204" pitchFamily="34" charset="0"/>
                <a:ea typeface="Calibri" panose="020F0502020204030204" pitchFamily="34" charset="0"/>
                <a:cs typeface="Times New Roman" panose="02020603050405020304" pitchFamily="18" charset="0"/>
              </a:rPr>
              <a:t>mepoints after product use</a:t>
            </a:r>
            <a:r>
              <a:rPr lang="en-US" sz="2400" kern="800" dirty="0">
                <a:effectLst/>
                <a:latin typeface="Arial" panose="020B0604020202020204" pitchFamily="34" charset="0"/>
                <a:ea typeface="Calibri" panose="020F0502020204030204" pitchFamily="34" charset="0"/>
                <a:cs typeface="Times New Roman" panose="02020603050405020304" pitchFamily="18" charset="0"/>
              </a:rPr>
              <a:t>. </a:t>
            </a:r>
            <a:r>
              <a:rPr lang="en-US" sz="2400" b="1" kern="800" dirty="0">
                <a:effectLst/>
                <a:latin typeface="Arial" panose="020B0604020202020204" pitchFamily="34" charset="0"/>
                <a:ea typeface="Calibri" panose="020F0502020204030204" pitchFamily="34" charset="0"/>
                <a:cs typeface="Times New Roman" panose="02020603050405020304" pitchFamily="18" charset="0"/>
              </a:rPr>
              <a:t>Figure 1</a:t>
            </a:r>
            <a:r>
              <a:rPr lang="en-US" sz="2400" kern="800" dirty="0">
                <a:effectLst/>
                <a:latin typeface="Arial" panose="020B0604020202020204" pitchFamily="34" charset="0"/>
                <a:ea typeface="Calibri" panose="020F0502020204030204" pitchFamily="34" charset="0"/>
                <a:cs typeface="Times New Roman" panose="02020603050405020304" pitchFamily="18" charset="0"/>
              </a:rPr>
              <a:t> shows the study design. </a:t>
            </a:r>
          </a:p>
        </p:txBody>
      </p:sp>
      <p:graphicFrame>
        <p:nvGraphicFramePr>
          <p:cNvPr id="80" name="Table 79">
            <a:extLst>
              <a:ext uri="{FF2B5EF4-FFF2-40B4-BE49-F238E27FC236}">
                <a16:creationId xmlns:a16="http://schemas.microsoft.com/office/drawing/2014/main" id="{9B987491-3160-5329-745F-DF47E4D5538E}"/>
              </a:ext>
            </a:extLst>
          </p:cNvPr>
          <p:cNvGraphicFramePr>
            <a:graphicFrameLocks noGrp="1"/>
          </p:cNvGraphicFramePr>
          <p:nvPr>
            <p:extLst>
              <p:ext uri="{D42A27DB-BD31-4B8C-83A1-F6EECF244321}">
                <p14:modId xmlns:p14="http://schemas.microsoft.com/office/powerpoint/2010/main" val="127961840"/>
              </p:ext>
            </p:extLst>
          </p:nvPr>
        </p:nvGraphicFramePr>
        <p:xfrm>
          <a:off x="15306303" y="20120490"/>
          <a:ext cx="13495437" cy="7841378"/>
        </p:xfrm>
        <a:graphic>
          <a:graphicData uri="http://schemas.openxmlformats.org/drawingml/2006/table">
            <a:tbl>
              <a:tblPr firstRow="1" bandRow="1">
                <a:tableStyleId>{5C22544A-7EE6-4342-B048-85BDC9FD1C3A}</a:tableStyleId>
              </a:tblPr>
              <a:tblGrid>
                <a:gridCol w="2248601">
                  <a:extLst>
                    <a:ext uri="{9D8B030D-6E8A-4147-A177-3AD203B41FA5}">
                      <a16:colId xmlns:a16="http://schemas.microsoft.com/office/drawing/2014/main" val="2265885964"/>
                    </a:ext>
                  </a:extLst>
                </a:gridCol>
                <a:gridCol w="2352895">
                  <a:extLst>
                    <a:ext uri="{9D8B030D-6E8A-4147-A177-3AD203B41FA5}">
                      <a16:colId xmlns:a16="http://schemas.microsoft.com/office/drawing/2014/main" val="1751222776"/>
                    </a:ext>
                  </a:extLst>
                </a:gridCol>
                <a:gridCol w="2338465">
                  <a:extLst>
                    <a:ext uri="{9D8B030D-6E8A-4147-A177-3AD203B41FA5}">
                      <a16:colId xmlns:a16="http://schemas.microsoft.com/office/drawing/2014/main" val="502183644"/>
                    </a:ext>
                  </a:extLst>
                </a:gridCol>
                <a:gridCol w="2300748">
                  <a:extLst>
                    <a:ext uri="{9D8B030D-6E8A-4147-A177-3AD203B41FA5}">
                      <a16:colId xmlns:a16="http://schemas.microsoft.com/office/drawing/2014/main" val="2741726257"/>
                    </a:ext>
                  </a:extLst>
                </a:gridCol>
                <a:gridCol w="2036728">
                  <a:extLst>
                    <a:ext uri="{9D8B030D-6E8A-4147-A177-3AD203B41FA5}">
                      <a16:colId xmlns:a16="http://schemas.microsoft.com/office/drawing/2014/main" val="3991067052"/>
                    </a:ext>
                  </a:extLst>
                </a:gridCol>
                <a:gridCol w="2218000">
                  <a:extLst>
                    <a:ext uri="{9D8B030D-6E8A-4147-A177-3AD203B41FA5}">
                      <a16:colId xmlns:a16="http://schemas.microsoft.com/office/drawing/2014/main" val="3030709415"/>
                    </a:ext>
                  </a:extLst>
                </a:gridCol>
              </a:tblGrid>
              <a:tr h="1344038">
                <a:tc>
                  <a:txBody>
                    <a:bodyPr/>
                    <a:lstStyle/>
                    <a:p>
                      <a:endParaRPr lang="en-CA" sz="2400" dirty="0">
                        <a:latin typeface="Arial" panose="020B0604020202020204" pitchFamily="34" charset="0"/>
                        <a:cs typeface="Arial" panose="020B0604020202020204" pitchFamily="34" charset="0"/>
                      </a:endParaRPr>
                    </a:p>
                  </a:txBody>
                  <a:tcPr>
                    <a:solidFill>
                      <a:srgbClr val="1F86B3"/>
                    </a:solidFill>
                  </a:tcPr>
                </a:tc>
                <a:tc>
                  <a:txBody>
                    <a:bodyPr/>
                    <a:lstStyle/>
                    <a:p>
                      <a:pPr algn="ctr"/>
                      <a:r>
                        <a:rPr lang="en-CA" sz="2400" dirty="0">
                          <a:latin typeface="Arial" panose="020B0604020202020204" pitchFamily="34" charset="0"/>
                          <a:cs typeface="Arial" panose="020B0604020202020204" pitchFamily="34" charset="0"/>
                        </a:rPr>
                        <a:t>White Fox Full Charge Regular </a:t>
                      </a:r>
                      <a:br>
                        <a:rPr lang="en-CA" sz="2400" dirty="0">
                          <a:latin typeface="Arial" panose="020B0604020202020204" pitchFamily="34" charset="0"/>
                          <a:cs typeface="Arial" panose="020B0604020202020204" pitchFamily="34" charset="0"/>
                        </a:rPr>
                      </a:br>
                      <a:r>
                        <a:rPr lang="en-CA" sz="2400" dirty="0">
                          <a:latin typeface="Arial" panose="020B0604020202020204" pitchFamily="34" charset="0"/>
                          <a:cs typeface="Arial" panose="020B0604020202020204" pitchFamily="34" charset="0"/>
                        </a:rPr>
                        <a:t>17.7 mg</a:t>
                      </a:r>
                    </a:p>
                  </a:txBody>
                  <a:tcPr>
                    <a:solidFill>
                      <a:srgbClr val="1F86B3"/>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kumimoji="0" lang="en-CA"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White Fox Black Edition Slim</a:t>
                      </a:r>
                      <a:br>
                        <a:rPr kumimoji="0" lang="en-CA"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br>
                      <a:r>
                        <a:rPr kumimoji="0" lang="en-CA"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20.5 mg</a:t>
                      </a:r>
                    </a:p>
                  </a:txBody>
                  <a:tcPr>
                    <a:solidFill>
                      <a:srgbClr val="1F86B3"/>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kumimoji="0" lang="en-CA"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Own-Brand Cigarettes</a:t>
                      </a:r>
                    </a:p>
                  </a:txBody>
                  <a:tcPr>
                    <a:solidFill>
                      <a:srgbClr val="1F86B3"/>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kumimoji="0" lang="en-CA"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General Snus Wintergreen</a:t>
                      </a:r>
                    </a:p>
                  </a:txBody>
                  <a:tcPr>
                    <a:solidFill>
                      <a:srgbClr val="1F86B3"/>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kumimoji="0" lang="en-CA"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Nicorette Gum Mint</a:t>
                      </a:r>
                    </a:p>
                    <a:p>
                      <a:pPr marL="0" marR="0" lvl="0" indent="0" algn="ctr" defTabSz="3291840" rtl="0" eaLnBrk="1" fontAlgn="auto" latinLnBrk="0" hangingPunct="1">
                        <a:lnSpc>
                          <a:spcPct val="100000"/>
                        </a:lnSpc>
                        <a:spcBef>
                          <a:spcPts val="0"/>
                        </a:spcBef>
                        <a:spcAft>
                          <a:spcPts val="0"/>
                        </a:spcAft>
                        <a:buClrTx/>
                        <a:buSzTx/>
                        <a:buFontTx/>
                        <a:buNone/>
                        <a:tabLst/>
                        <a:defRPr/>
                      </a:pPr>
                      <a:r>
                        <a:rPr kumimoji="0" lang="en-CA"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4 mg   </a:t>
                      </a:r>
                    </a:p>
                  </a:txBody>
                  <a:tcPr>
                    <a:solidFill>
                      <a:srgbClr val="1F86B3"/>
                    </a:solidFill>
                  </a:tcPr>
                </a:tc>
                <a:extLst>
                  <a:ext uri="{0D108BD9-81ED-4DB2-BD59-A6C34878D82A}">
                    <a16:rowId xmlns:a16="http://schemas.microsoft.com/office/drawing/2014/main" val="2703777932"/>
                  </a:ext>
                </a:extLst>
              </a:tr>
              <a:tr h="485666">
                <a:tc gridSpan="6">
                  <a:txBody>
                    <a:bodyPr/>
                    <a:lstStyle/>
                    <a:p>
                      <a:r>
                        <a:rPr lang="en-CA" sz="2400" b="1" dirty="0">
                          <a:latin typeface="Arial" panose="020B0604020202020204" pitchFamily="34" charset="0"/>
                          <a:cs typeface="Arial" panose="020B0604020202020204" pitchFamily="34" charset="0"/>
                        </a:rPr>
                        <a:t>C</a:t>
                      </a:r>
                      <a:r>
                        <a:rPr lang="en-CA" sz="2400" b="1" baseline="-25000" dirty="0">
                          <a:latin typeface="Arial" panose="020B0604020202020204" pitchFamily="34" charset="0"/>
                          <a:cs typeface="Arial" panose="020B0604020202020204" pitchFamily="34" charset="0"/>
                        </a:rPr>
                        <a:t>max  </a:t>
                      </a:r>
                      <a:r>
                        <a:rPr lang="en-CA" sz="2400" b="1" baseline="0" dirty="0">
                          <a:latin typeface="Arial" panose="020B0604020202020204" pitchFamily="34" charset="0"/>
                          <a:cs typeface="Arial" panose="020B0604020202020204" pitchFamily="34" charset="0"/>
                        </a:rPr>
                        <a:t>(ng/mL)</a:t>
                      </a:r>
                    </a:p>
                  </a:txBody>
                  <a:tcPr>
                    <a:solidFill>
                      <a:schemeClr val="bg1">
                        <a:lumMod val="85000"/>
                      </a:schemeClr>
                    </a:solidFill>
                  </a:tcPr>
                </a:tc>
                <a:tc hMerge="1">
                  <a:txBody>
                    <a:bodyPr/>
                    <a:lstStyle/>
                    <a:p>
                      <a:pPr algn="ctr"/>
                      <a:endParaRPr lang="en-CA" sz="2400" dirty="0">
                        <a:latin typeface="Arial" panose="020B0604020202020204" pitchFamily="34" charset="0"/>
                        <a:cs typeface="Arial" panose="020B0604020202020204" pitchFamily="34" charset="0"/>
                      </a:endParaRPr>
                    </a:p>
                  </a:txBody>
                  <a:tcPr>
                    <a:solidFill>
                      <a:schemeClr val="bg1">
                        <a:lumMod val="85000"/>
                      </a:schemeClr>
                    </a:solidFill>
                  </a:tcPr>
                </a:tc>
                <a:tc hMerge="1">
                  <a:txBody>
                    <a:bodyPr/>
                    <a:lstStyle/>
                    <a:p>
                      <a:pPr algn="ctr"/>
                      <a:endParaRPr lang="en-CA" sz="2400" dirty="0">
                        <a:latin typeface="Arial" panose="020B0604020202020204" pitchFamily="34" charset="0"/>
                        <a:cs typeface="Arial" panose="020B0604020202020204" pitchFamily="34" charset="0"/>
                      </a:endParaRPr>
                    </a:p>
                  </a:txBody>
                  <a:tcPr>
                    <a:solidFill>
                      <a:schemeClr val="bg1">
                        <a:lumMod val="85000"/>
                      </a:schemeClr>
                    </a:solidFill>
                  </a:tcPr>
                </a:tc>
                <a:tc hMerge="1">
                  <a:txBody>
                    <a:bodyPr/>
                    <a:lstStyle/>
                    <a:p>
                      <a:pPr algn="ctr"/>
                      <a:endParaRPr lang="en-CA" sz="2400" dirty="0">
                        <a:latin typeface="Arial" panose="020B0604020202020204" pitchFamily="34" charset="0"/>
                        <a:cs typeface="Arial" panose="020B0604020202020204" pitchFamily="34" charset="0"/>
                      </a:endParaRPr>
                    </a:p>
                  </a:txBody>
                  <a:tcPr>
                    <a:solidFill>
                      <a:schemeClr val="bg1">
                        <a:lumMod val="85000"/>
                      </a:schemeClr>
                    </a:solidFill>
                  </a:tcPr>
                </a:tc>
                <a:tc hMerge="1">
                  <a:txBody>
                    <a:bodyPr/>
                    <a:lstStyle/>
                    <a:p>
                      <a:pPr algn="ctr"/>
                      <a:endParaRPr lang="en-CA" sz="2400" dirty="0">
                        <a:latin typeface="Arial" panose="020B0604020202020204" pitchFamily="34" charset="0"/>
                        <a:cs typeface="Arial" panose="020B0604020202020204" pitchFamily="34" charset="0"/>
                      </a:endParaRPr>
                    </a:p>
                  </a:txBody>
                  <a:tcPr>
                    <a:solidFill>
                      <a:schemeClr val="bg1">
                        <a:lumMod val="85000"/>
                      </a:schemeClr>
                    </a:solidFill>
                  </a:tcPr>
                </a:tc>
                <a:tc hMerge="1">
                  <a:txBody>
                    <a:bodyPr/>
                    <a:lstStyle/>
                    <a:p>
                      <a:pPr algn="ctr"/>
                      <a:endParaRPr lang="en-CA" sz="2400" dirty="0">
                        <a:latin typeface="Arial" panose="020B0604020202020204" pitchFamily="34" charset="0"/>
                        <a:cs typeface="Arial" panose="020B0604020202020204" pitchFamily="34" charset="0"/>
                      </a:endParaRPr>
                    </a:p>
                  </a:txBody>
                  <a:tcPr>
                    <a:solidFill>
                      <a:schemeClr val="bg1">
                        <a:lumMod val="85000"/>
                      </a:schemeClr>
                    </a:solidFill>
                  </a:tcPr>
                </a:tc>
                <a:extLst>
                  <a:ext uri="{0D108BD9-81ED-4DB2-BD59-A6C34878D82A}">
                    <a16:rowId xmlns:a16="http://schemas.microsoft.com/office/drawing/2014/main" val="3928238873"/>
                  </a:ext>
                </a:extLst>
              </a:tr>
              <a:tr h="646811">
                <a:tc>
                  <a:txBody>
                    <a:bodyPr/>
                    <a:lstStyle/>
                    <a:p>
                      <a:pPr marL="144000"/>
                      <a:r>
                        <a:rPr lang="en-CA" sz="2400" dirty="0">
                          <a:latin typeface="Arial" panose="020B0604020202020204" pitchFamily="34" charset="0"/>
                          <a:cs typeface="Arial" panose="020B0604020202020204" pitchFamily="34" charset="0"/>
                        </a:rPr>
                        <a:t>Mean (SD)</a:t>
                      </a:r>
                    </a:p>
                  </a:txBody>
                  <a:tcPr>
                    <a:solidFill>
                      <a:schemeClr val="bg1">
                        <a:lumMod val="85000"/>
                      </a:schemeClr>
                    </a:solidFill>
                  </a:tcPr>
                </a:tc>
                <a:tc>
                  <a:txBody>
                    <a:bodyPr/>
                    <a:lstStyle/>
                    <a:p>
                      <a:pPr algn="ctr"/>
                      <a:r>
                        <a:rPr lang="en-CA" sz="2400" dirty="0">
                          <a:latin typeface="Arial" panose="020B0604020202020204" pitchFamily="34" charset="0"/>
                          <a:cs typeface="Arial" panose="020B0604020202020204" pitchFamily="34" charset="0"/>
                        </a:rPr>
                        <a:t>32.86 (10.38)</a:t>
                      </a:r>
                    </a:p>
                  </a:txBody>
                  <a:tcPr>
                    <a:solidFill>
                      <a:schemeClr val="bg1">
                        <a:lumMod val="85000"/>
                      </a:schemeClr>
                    </a:solidFill>
                  </a:tcPr>
                </a:tc>
                <a:tc>
                  <a:txBody>
                    <a:bodyPr/>
                    <a:lstStyle/>
                    <a:p>
                      <a:pPr algn="ctr"/>
                      <a:r>
                        <a:rPr lang="en-CA" sz="2400" dirty="0">
                          <a:latin typeface="Arial" panose="020B0604020202020204" pitchFamily="34" charset="0"/>
                          <a:cs typeface="Arial" panose="020B0604020202020204" pitchFamily="34" charset="0"/>
                        </a:rPr>
                        <a:t>38.23 (13.59)</a:t>
                      </a:r>
                    </a:p>
                  </a:txBody>
                  <a:tcPr>
                    <a:solidFill>
                      <a:schemeClr val="bg1">
                        <a:lumMod val="85000"/>
                      </a:schemeClr>
                    </a:solidFill>
                  </a:tcPr>
                </a:tc>
                <a:tc>
                  <a:txBody>
                    <a:bodyPr/>
                    <a:lstStyle/>
                    <a:p>
                      <a:pPr algn="ctr"/>
                      <a:r>
                        <a:rPr lang="en-CA" sz="2400" dirty="0">
                          <a:latin typeface="Arial" panose="020B0604020202020204" pitchFamily="34" charset="0"/>
                          <a:cs typeface="Arial" panose="020B0604020202020204" pitchFamily="34" charset="0"/>
                        </a:rPr>
                        <a:t>20.65 (13.77)</a:t>
                      </a:r>
                    </a:p>
                  </a:txBody>
                  <a:tcPr>
                    <a:solidFill>
                      <a:schemeClr val="bg1">
                        <a:lumMod val="85000"/>
                      </a:schemeClr>
                    </a:solidFill>
                  </a:tcPr>
                </a:tc>
                <a:tc>
                  <a:txBody>
                    <a:bodyPr/>
                    <a:lstStyle/>
                    <a:p>
                      <a:pPr algn="ctr"/>
                      <a:r>
                        <a:rPr lang="en-CA" sz="2400" dirty="0">
                          <a:latin typeface="Arial" panose="020B0604020202020204" pitchFamily="34" charset="0"/>
                          <a:cs typeface="Arial" panose="020B0604020202020204" pitchFamily="34" charset="0"/>
                        </a:rPr>
                        <a:t>10.88 (3.70)</a:t>
                      </a:r>
                    </a:p>
                  </a:txBody>
                  <a:tcPr>
                    <a:solidFill>
                      <a:schemeClr val="bg1">
                        <a:lumMod val="85000"/>
                      </a:schemeClr>
                    </a:solidFill>
                  </a:tcPr>
                </a:tc>
                <a:tc>
                  <a:txBody>
                    <a:bodyPr/>
                    <a:lstStyle/>
                    <a:p>
                      <a:pPr algn="ctr"/>
                      <a:r>
                        <a:rPr lang="en-CA" sz="2400" dirty="0">
                          <a:latin typeface="Arial" panose="020B0604020202020204" pitchFamily="34" charset="0"/>
                          <a:cs typeface="Arial" panose="020B0604020202020204" pitchFamily="34" charset="0"/>
                        </a:rPr>
                        <a:t>6.43 (3.82)</a:t>
                      </a:r>
                    </a:p>
                  </a:txBody>
                  <a:tcPr>
                    <a:solidFill>
                      <a:schemeClr val="bg1">
                        <a:lumMod val="85000"/>
                      </a:schemeClr>
                    </a:solidFill>
                  </a:tcPr>
                </a:tc>
                <a:extLst>
                  <a:ext uri="{0D108BD9-81ED-4DB2-BD59-A6C34878D82A}">
                    <a16:rowId xmlns:a16="http://schemas.microsoft.com/office/drawing/2014/main" val="1206213205"/>
                  </a:ext>
                </a:extLst>
              </a:tr>
              <a:tr h="887705">
                <a:tc>
                  <a:txBody>
                    <a:bodyPr/>
                    <a:lstStyle/>
                    <a:p>
                      <a:pPr marL="144000"/>
                      <a:r>
                        <a:rPr lang="en-CA" sz="2400" dirty="0">
                          <a:latin typeface="Arial" panose="020B0604020202020204" pitchFamily="34" charset="0"/>
                          <a:cs typeface="Arial" panose="020B0604020202020204" pitchFamily="34" charset="0"/>
                        </a:rPr>
                        <a:t>Median (Min, Max) </a:t>
                      </a:r>
                    </a:p>
                  </a:txBody>
                  <a:tcPr>
                    <a:solidFill>
                      <a:schemeClr val="bg1">
                        <a:lumMod val="85000"/>
                      </a:schemeClr>
                    </a:solidFill>
                  </a:tcPr>
                </a:tc>
                <a:tc>
                  <a:txBody>
                    <a:bodyPr/>
                    <a:lstStyle/>
                    <a:p>
                      <a:pPr algn="ctr"/>
                      <a:r>
                        <a:rPr lang="en-CA" sz="2400" dirty="0">
                          <a:latin typeface="Arial" panose="020B0604020202020204" pitchFamily="34" charset="0"/>
                          <a:cs typeface="Arial" panose="020B0604020202020204" pitchFamily="34" charset="0"/>
                        </a:rPr>
                        <a:t>34.8 </a:t>
                      </a:r>
                      <a:br>
                        <a:rPr lang="en-CA" sz="2400" dirty="0">
                          <a:latin typeface="Arial" panose="020B0604020202020204" pitchFamily="34" charset="0"/>
                          <a:cs typeface="Arial" panose="020B0604020202020204" pitchFamily="34" charset="0"/>
                        </a:rPr>
                      </a:br>
                      <a:r>
                        <a:rPr lang="en-CA" sz="2400" dirty="0">
                          <a:latin typeface="Arial" panose="020B0604020202020204" pitchFamily="34" charset="0"/>
                          <a:cs typeface="Arial" panose="020B0604020202020204" pitchFamily="34" charset="0"/>
                        </a:rPr>
                        <a:t>(11.2, 48.2)</a:t>
                      </a:r>
                    </a:p>
                  </a:txBody>
                  <a:tcPr>
                    <a:solidFill>
                      <a:schemeClr val="bg1">
                        <a:lumMod val="85000"/>
                      </a:schemeClr>
                    </a:solidFill>
                  </a:tcPr>
                </a:tc>
                <a:tc>
                  <a:txBody>
                    <a:bodyPr/>
                    <a:lstStyle/>
                    <a:p>
                      <a:pPr algn="ctr"/>
                      <a:r>
                        <a:rPr lang="en-CA" sz="2400" dirty="0">
                          <a:latin typeface="Arial" panose="020B0604020202020204" pitchFamily="34" charset="0"/>
                          <a:cs typeface="Arial" panose="020B0604020202020204" pitchFamily="34" charset="0"/>
                        </a:rPr>
                        <a:t>36.5 </a:t>
                      </a:r>
                      <a:br>
                        <a:rPr lang="en-CA" sz="2400" dirty="0">
                          <a:latin typeface="Arial" panose="020B0604020202020204" pitchFamily="34" charset="0"/>
                          <a:cs typeface="Arial" panose="020B0604020202020204" pitchFamily="34" charset="0"/>
                        </a:rPr>
                      </a:br>
                      <a:r>
                        <a:rPr lang="en-CA" sz="2400" dirty="0">
                          <a:latin typeface="Arial" panose="020B0604020202020204" pitchFamily="34" charset="0"/>
                          <a:cs typeface="Arial" panose="020B0604020202020204" pitchFamily="34" charset="0"/>
                        </a:rPr>
                        <a:t>(20.6, 78.8)</a:t>
                      </a:r>
                    </a:p>
                  </a:txBody>
                  <a:tcPr>
                    <a:solidFill>
                      <a:schemeClr val="bg1">
                        <a:lumMod val="85000"/>
                      </a:schemeClr>
                    </a:solidFill>
                  </a:tcPr>
                </a:tc>
                <a:tc>
                  <a:txBody>
                    <a:bodyPr/>
                    <a:lstStyle/>
                    <a:p>
                      <a:pPr algn="ctr"/>
                      <a:r>
                        <a:rPr lang="en-CA" sz="2400" dirty="0">
                          <a:latin typeface="Arial" panose="020B0604020202020204" pitchFamily="34" charset="0"/>
                          <a:cs typeface="Arial" panose="020B0604020202020204" pitchFamily="34" charset="0"/>
                        </a:rPr>
                        <a:t>18.1 </a:t>
                      </a:r>
                      <a:br>
                        <a:rPr lang="en-CA" sz="2400" dirty="0">
                          <a:latin typeface="Arial" panose="020B0604020202020204" pitchFamily="34" charset="0"/>
                          <a:cs typeface="Arial" panose="020B0604020202020204" pitchFamily="34" charset="0"/>
                        </a:rPr>
                      </a:br>
                      <a:r>
                        <a:rPr lang="en-CA" sz="2400" dirty="0">
                          <a:latin typeface="Arial" panose="020B0604020202020204" pitchFamily="34" charset="0"/>
                          <a:cs typeface="Arial" panose="020B0604020202020204" pitchFamily="34" charset="0"/>
                        </a:rPr>
                        <a:t>(3.33, 48.2) </a:t>
                      </a:r>
                    </a:p>
                  </a:txBody>
                  <a:tcPr>
                    <a:solidFill>
                      <a:schemeClr val="bg1">
                        <a:lumMod val="85000"/>
                      </a:schemeClr>
                    </a:solidFill>
                  </a:tcPr>
                </a:tc>
                <a:tc>
                  <a:txBody>
                    <a:bodyPr/>
                    <a:lstStyle/>
                    <a:p>
                      <a:pPr algn="ctr"/>
                      <a:r>
                        <a:rPr lang="en-CA" sz="2400" dirty="0">
                          <a:latin typeface="Arial" panose="020B0604020202020204" pitchFamily="34" charset="0"/>
                          <a:cs typeface="Arial" panose="020B0604020202020204" pitchFamily="34" charset="0"/>
                        </a:rPr>
                        <a:t>10.3 </a:t>
                      </a:r>
                      <a:br>
                        <a:rPr lang="en-CA" sz="2400" dirty="0">
                          <a:latin typeface="Arial" panose="020B0604020202020204" pitchFamily="34" charset="0"/>
                          <a:cs typeface="Arial" panose="020B0604020202020204" pitchFamily="34" charset="0"/>
                        </a:rPr>
                      </a:br>
                      <a:r>
                        <a:rPr lang="en-CA" sz="2400" dirty="0">
                          <a:latin typeface="Arial" panose="020B0604020202020204" pitchFamily="34" charset="0"/>
                          <a:cs typeface="Arial" panose="020B0604020202020204" pitchFamily="34" charset="0"/>
                        </a:rPr>
                        <a:t>(5.48, 22)</a:t>
                      </a:r>
                    </a:p>
                  </a:txBody>
                  <a:tcPr>
                    <a:solidFill>
                      <a:schemeClr val="bg1">
                        <a:lumMod val="85000"/>
                      </a:schemeClr>
                    </a:solidFill>
                  </a:tcPr>
                </a:tc>
                <a:tc>
                  <a:txBody>
                    <a:bodyPr/>
                    <a:lstStyle/>
                    <a:p>
                      <a:pPr algn="ctr"/>
                      <a:r>
                        <a:rPr lang="en-CA" sz="2400" dirty="0">
                          <a:latin typeface="Arial" panose="020B0604020202020204" pitchFamily="34" charset="0"/>
                          <a:cs typeface="Arial" panose="020B0604020202020204" pitchFamily="34" charset="0"/>
                        </a:rPr>
                        <a:t>6.3 </a:t>
                      </a:r>
                      <a:br>
                        <a:rPr lang="en-CA" sz="2400" dirty="0">
                          <a:latin typeface="Arial" panose="020B0604020202020204" pitchFamily="34" charset="0"/>
                          <a:cs typeface="Arial" panose="020B0604020202020204" pitchFamily="34" charset="0"/>
                        </a:rPr>
                      </a:br>
                      <a:r>
                        <a:rPr lang="en-CA" sz="2400" dirty="0">
                          <a:latin typeface="Arial" panose="020B0604020202020204" pitchFamily="34" charset="0"/>
                          <a:cs typeface="Arial" panose="020B0604020202020204" pitchFamily="34" charset="0"/>
                        </a:rPr>
                        <a:t>(1.19, 15.6)</a:t>
                      </a:r>
                    </a:p>
                  </a:txBody>
                  <a:tcPr>
                    <a:solidFill>
                      <a:schemeClr val="bg1">
                        <a:lumMod val="85000"/>
                      </a:schemeClr>
                    </a:solidFill>
                  </a:tcPr>
                </a:tc>
                <a:extLst>
                  <a:ext uri="{0D108BD9-81ED-4DB2-BD59-A6C34878D82A}">
                    <a16:rowId xmlns:a16="http://schemas.microsoft.com/office/drawing/2014/main" val="873591959"/>
                  </a:ext>
                </a:extLst>
              </a:tr>
              <a:tr h="485666">
                <a:tc gridSpan="6">
                  <a:txBody>
                    <a:bodyPr/>
                    <a:lstStyle/>
                    <a:p>
                      <a:r>
                        <a:rPr lang="en-CA" sz="2400" b="1" dirty="0" err="1">
                          <a:latin typeface="Arial" panose="020B0604020202020204" pitchFamily="34" charset="0"/>
                          <a:cs typeface="Arial" panose="020B0604020202020204" pitchFamily="34" charset="0"/>
                        </a:rPr>
                        <a:t>T</a:t>
                      </a:r>
                      <a:r>
                        <a:rPr lang="en-CA" sz="2400" b="1" baseline="-25000" dirty="0" err="1">
                          <a:latin typeface="Arial" panose="020B0604020202020204" pitchFamily="34" charset="0"/>
                          <a:cs typeface="Arial" panose="020B0604020202020204" pitchFamily="34" charset="0"/>
                        </a:rPr>
                        <a:t>max</a:t>
                      </a:r>
                      <a:r>
                        <a:rPr lang="en-CA" sz="2400" b="1" baseline="-25000" dirty="0">
                          <a:latin typeface="Arial" panose="020B0604020202020204" pitchFamily="34" charset="0"/>
                          <a:cs typeface="Arial" panose="020B0604020202020204" pitchFamily="34" charset="0"/>
                        </a:rPr>
                        <a:t> </a:t>
                      </a:r>
                      <a:r>
                        <a:rPr lang="en-CA" sz="2400" b="1" baseline="0" dirty="0">
                          <a:latin typeface="Arial" panose="020B0604020202020204" pitchFamily="34" charset="0"/>
                          <a:cs typeface="Arial" panose="020B0604020202020204" pitchFamily="34" charset="0"/>
                        </a:rPr>
                        <a:t>(minutes)</a:t>
                      </a:r>
                      <a:endParaRPr lang="en-CA" sz="2400" baseline="-25000" dirty="0">
                        <a:latin typeface="Arial" panose="020B0604020202020204" pitchFamily="34" charset="0"/>
                        <a:cs typeface="Arial" panose="020B0604020202020204" pitchFamily="34" charset="0"/>
                      </a:endParaRPr>
                    </a:p>
                  </a:txBody>
                  <a:tcPr>
                    <a:solidFill>
                      <a:schemeClr val="bg1">
                        <a:lumMod val="85000"/>
                      </a:schemeClr>
                    </a:solidFill>
                  </a:tcPr>
                </a:tc>
                <a:tc hMerge="1">
                  <a:txBody>
                    <a:bodyPr/>
                    <a:lstStyle/>
                    <a:p>
                      <a:endParaRPr lang="en-CA" sz="2400" dirty="0">
                        <a:latin typeface="Arial" panose="020B0604020202020204" pitchFamily="34" charset="0"/>
                        <a:cs typeface="Arial" panose="020B0604020202020204" pitchFamily="34" charset="0"/>
                      </a:endParaRPr>
                    </a:p>
                  </a:txBody>
                  <a:tcPr>
                    <a:solidFill>
                      <a:schemeClr val="bg1">
                        <a:lumMod val="85000"/>
                      </a:schemeClr>
                    </a:solidFill>
                  </a:tcPr>
                </a:tc>
                <a:tc hMerge="1">
                  <a:txBody>
                    <a:bodyPr/>
                    <a:lstStyle/>
                    <a:p>
                      <a:endParaRPr lang="en-CA" sz="2400" dirty="0">
                        <a:latin typeface="Arial" panose="020B0604020202020204" pitchFamily="34" charset="0"/>
                        <a:cs typeface="Arial" panose="020B0604020202020204" pitchFamily="34" charset="0"/>
                      </a:endParaRPr>
                    </a:p>
                  </a:txBody>
                  <a:tcPr>
                    <a:solidFill>
                      <a:schemeClr val="bg1">
                        <a:lumMod val="85000"/>
                      </a:schemeClr>
                    </a:solidFill>
                  </a:tcPr>
                </a:tc>
                <a:tc hMerge="1">
                  <a:txBody>
                    <a:bodyPr/>
                    <a:lstStyle/>
                    <a:p>
                      <a:endParaRPr lang="en-CA" sz="2400" dirty="0">
                        <a:latin typeface="Arial" panose="020B0604020202020204" pitchFamily="34" charset="0"/>
                        <a:cs typeface="Arial" panose="020B0604020202020204" pitchFamily="34" charset="0"/>
                      </a:endParaRPr>
                    </a:p>
                  </a:txBody>
                  <a:tcPr>
                    <a:solidFill>
                      <a:schemeClr val="bg1">
                        <a:lumMod val="85000"/>
                      </a:schemeClr>
                    </a:solidFill>
                  </a:tcPr>
                </a:tc>
                <a:tc hMerge="1">
                  <a:txBody>
                    <a:bodyPr/>
                    <a:lstStyle/>
                    <a:p>
                      <a:endParaRPr lang="en-CA" sz="2400" dirty="0">
                        <a:latin typeface="Arial" panose="020B0604020202020204" pitchFamily="34" charset="0"/>
                        <a:cs typeface="Arial" panose="020B0604020202020204" pitchFamily="34" charset="0"/>
                      </a:endParaRPr>
                    </a:p>
                  </a:txBody>
                  <a:tcPr>
                    <a:solidFill>
                      <a:schemeClr val="bg1">
                        <a:lumMod val="85000"/>
                      </a:schemeClr>
                    </a:solidFill>
                  </a:tcPr>
                </a:tc>
                <a:tc hMerge="1">
                  <a:txBody>
                    <a:bodyPr/>
                    <a:lstStyle/>
                    <a:p>
                      <a:endParaRPr lang="en-CA" sz="2400" dirty="0">
                        <a:latin typeface="Arial" panose="020B0604020202020204" pitchFamily="34" charset="0"/>
                        <a:cs typeface="Arial" panose="020B0604020202020204" pitchFamily="34" charset="0"/>
                      </a:endParaRPr>
                    </a:p>
                  </a:txBody>
                  <a:tcPr>
                    <a:solidFill>
                      <a:schemeClr val="bg1">
                        <a:lumMod val="85000"/>
                      </a:schemeClr>
                    </a:solidFill>
                  </a:tcPr>
                </a:tc>
                <a:extLst>
                  <a:ext uri="{0D108BD9-81ED-4DB2-BD59-A6C34878D82A}">
                    <a16:rowId xmlns:a16="http://schemas.microsoft.com/office/drawing/2014/main" val="3187471998"/>
                  </a:ext>
                </a:extLst>
              </a:tr>
              <a:tr h="885628">
                <a:tc>
                  <a:txBody>
                    <a:bodyPr/>
                    <a:lstStyle/>
                    <a:p>
                      <a:pPr marL="144000" marR="0" lvl="0" indent="0" algn="l" defTabSz="3291840" rtl="0" eaLnBrk="1" fontAlgn="auto" latinLnBrk="0" hangingPunct="1">
                        <a:lnSpc>
                          <a:spcPct val="100000"/>
                        </a:lnSpc>
                        <a:spcBef>
                          <a:spcPts val="0"/>
                        </a:spcBef>
                        <a:spcAft>
                          <a:spcPts val="0"/>
                        </a:spcAft>
                        <a:buClrTx/>
                        <a:buSzTx/>
                        <a:buFontTx/>
                        <a:buNone/>
                        <a:tabLst/>
                        <a:defRPr/>
                      </a:pPr>
                      <a:r>
                        <a:rPr lang="en-CA" sz="2400" dirty="0">
                          <a:latin typeface="Arial" panose="020B0604020202020204" pitchFamily="34" charset="0"/>
                          <a:cs typeface="Arial" panose="020B0604020202020204" pitchFamily="34" charset="0"/>
                        </a:rPr>
                        <a:t>Median (Min, Max) </a:t>
                      </a:r>
                    </a:p>
                  </a:txBody>
                  <a:tcPr>
                    <a:solidFill>
                      <a:schemeClr val="bg1">
                        <a:lumMod val="85000"/>
                      </a:schemeClr>
                    </a:solidFill>
                  </a:tcPr>
                </a:tc>
                <a:tc>
                  <a:txBody>
                    <a:bodyPr/>
                    <a:lstStyle/>
                    <a:p>
                      <a:pPr algn="ctr"/>
                      <a:r>
                        <a:rPr lang="en-CA" sz="2400" dirty="0">
                          <a:latin typeface="Arial" panose="020B0604020202020204" pitchFamily="34" charset="0"/>
                          <a:cs typeface="Arial" panose="020B0604020202020204" pitchFamily="34" charset="0"/>
                        </a:rPr>
                        <a:t>34.0 (15, 50)</a:t>
                      </a:r>
                    </a:p>
                  </a:txBody>
                  <a:tcPr>
                    <a:solidFill>
                      <a:schemeClr val="bg1">
                        <a:lumMod val="85000"/>
                      </a:schemeClr>
                    </a:solidFill>
                  </a:tcPr>
                </a:tc>
                <a:tc>
                  <a:txBody>
                    <a:bodyPr/>
                    <a:lstStyle/>
                    <a:p>
                      <a:pPr algn="ctr"/>
                      <a:r>
                        <a:rPr lang="en-CA" sz="2400" dirty="0">
                          <a:latin typeface="Arial" panose="020B0604020202020204" pitchFamily="34" charset="0"/>
                          <a:cs typeface="Arial" panose="020B0604020202020204" pitchFamily="34" charset="0"/>
                        </a:rPr>
                        <a:t>34.0 (10, 63)</a:t>
                      </a:r>
                    </a:p>
                  </a:txBody>
                  <a:tcPr>
                    <a:solidFill>
                      <a:schemeClr val="bg1">
                        <a:lumMod val="85000"/>
                      </a:schemeClr>
                    </a:solidFill>
                  </a:tcPr>
                </a:tc>
                <a:tc>
                  <a:txBody>
                    <a:bodyPr/>
                    <a:lstStyle/>
                    <a:p>
                      <a:pPr algn="ctr"/>
                      <a:r>
                        <a:rPr lang="en-CA" sz="2400" dirty="0">
                          <a:latin typeface="Arial" panose="020B0604020202020204" pitchFamily="34" charset="0"/>
                          <a:cs typeface="Arial" panose="020B0604020202020204" pitchFamily="34" charset="0"/>
                        </a:rPr>
                        <a:t>7.0 (2, 50)</a:t>
                      </a:r>
                    </a:p>
                  </a:txBody>
                  <a:tcPr>
                    <a:solidFill>
                      <a:schemeClr val="bg1">
                        <a:lumMod val="85000"/>
                      </a:schemeClr>
                    </a:solidFill>
                  </a:tcPr>
                </a:tc>
                <a:tc>
                  <a:txBody>
                    <a:bodyPr/>
                    <a:lstStyle/>
                    <a:p>
                      <a:pPr algn="ctr"/>
                      <a:r>
                        <a:rPr lang="en-CA" sz="2400" dirty="0">
                          <a:latin typeface="Arial" panose="020B0604020202020204" pitchFamily="34" charset="0"/>
                          <a:cs typeface="Arial" panose="020B0604020202020204" pitchFamily="34" charset="0"/>
                        </a:rPr>
                        <a:t>40.0 (7, 127)</a:t>
                      </a:r>
                    </a:p>
                  </a:txBody>
                  <a:tcPr>
                    <a:solidFill>
                      <a:schemeClr val="bg1">
                        <a:lumMod val="85000"/>
                      </a:schemeClr>
                    </a:solidFill>
                  </a:tcPr>
                </a:tc>
                <a:tc>
                  <a:txBody>
                    <a:bodyPr/>
                    <a:lstStyle/>
                    <a:p>
                      <a:pPr algn="ctr"/>
                      <a:r>
                        <a:rPr lang="en-CA" sz="2400" dirty="0">
                          <a:latin typeface="Arial" panose="020B0604020202020204" pitchFamily="34" charset="0"/>
                          <a:cs typeface="Arial" panose="020B0604020202020204" pitchFamily="34" charset="0"/>
                        </a:rPr>
                        <a:t>40.0 (7, 123)</a:t>
                      </a:r>
                    </a:p>
                  </a:txBody>
                  <a:tcPr>
                    <a:solidFill>
                      <a:schemeClr val="bg1">
                        <a:lumMod val="85000"/>
                      </a:schemeClr>
                    </a:solidFill>
                  </a:tcPr>
                </a:tc>
                <a:extLst>
                  <a:ext uri="{0D108BD9-81ED-4DB2-BD59-A6C34878D82A}">
                    <a16:rowId xmlns:a16="http://schemas.microsoft.com/office/drawing/2014/main" val="4254195476"/>
                  </a:ext>
                </a:extLst>
              </a:tr>
              <a:tr h="724206">
                <a:tc gridSpan="6">
                  <a:txBody>
                    <a:bodyPr/>
                    <a:lstStyle/>
                    <a:p>
                      <a:r>
                        <a:rPr lang="en-CA" sz="2400" b="1" baseline="-25000" dirty="0">
                          <a:latin typeface="Arial" panose="020B0604020202020204" pitchFamily="34" charset="0"/>
                          <a:cs typeface="Arial" panose="020B0604020202020204" pitchFamily="34" charset="0"/>
                        </a:rPr>
                        <a:t> </a:t>
                      </a:r>
                      <a:r>
                        <a:rPr lang="en-CA" sz="2400" b="1" baseline="0" dirty="0">
                          <a:latin typeface="Arial" panose="020B0604020202020204" pitchFamily="34" charset="0"/>
                          <a:cs typeface="Arial" panose="020B0604020202020204" pitchFamily="34" charset="0"/>
                        </a:rPr>
                        <a:t>AUC</a:t>
                      </a:r>
                      <a:r>
                        <a:rPr lang="en-CA" sz="2400" b="1" baseline="-25000" dirty="0">
                          <a:latin typeface="Arial" panose="020B0604020202020204" pitchFamily="34" charset="0"/>
                          <a:cs typeface="Arial" panose="020B0604020202020204" pitchFamily="34" charset="0"/>
                        </a:rPr>
                        <a:t>0-t</a:t>
                      </a:r>
                      <a:r>
                        <a:rPr lang="en-CA" sz="2400" b="1" baseline="0" dirty="0">
                          <a:latin typeface="Arial" panose="020B0604020202020204" pitchFamily="34" charset="0"/>
                          <a:cs typeface="Arial" panose="020B0604020202020204" pitchFamily="34" charset="0"/>
                        </a:rPr>
                        <a:t> (ng/mL/min)</a:t>
                      </a:r>
                    </a:p>
                  </a:txBody>
                  <a:tcPr>
                    <a:solidFill>
                      <a:schemeClr val="bg1">
                        <a:lumMod val="85000"/>
                      </a:schemeClr>
                    </a:solidFill>
                  </a:tcPr>
                </a:tc>
                <a:tc hMerge="1">
                  <a:txBody>
                    <a:bodyPr/>
                    <a:lstStyle/>
                    <a:p>
                      <a:pPr algn="ctr"/>
                      <a:endParaRPr lang="en-CA" sz="2400" dirty="0">
                        <a:latin typeface="Arial" panose="020B0604020202020204" pitchFamily="34" charset="0"/>
                        <a:cs typeface="Arial" panose="020B0604020202020204" pitchFamily="34" charset="0"/>
                      </a:endParaRPr>
                    </a:p>
                  </a:txBody>
                  <a:tcPr>
                    <a:solidFill>
                      <a:schemeClr val="bg1">
                        <a:lumMod val="85000"/>
                      </a:schemeClr>
                    </a:solidFill>
                  </a:tcPr>
                </a:tc>
                <a:tc hMerge="1">
                  <a:txBody>
                    <a:bodyPr/>
                    <a:lstStyle/>
                    <a:p>
                      <a:pPr algn="ctr" fontAlgn="b">
                        <a:buNone/>
                      </a:pPr>
                      <a:endParaRPr lang="en-CA" sz="24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solidFill>
                      <a:schemeClr val="bg1">
                        <a:lumMod val="85000"/>
                      </a:schemeClr>
                    </a:solidFill>
                  </a:tcPr>
                </a:tc>
                <a:tc hMerge="1">
                  <a:txBody>
                    <a:bodyPr/>
                    <a:lstStyle/>
                    <a:p>
                      <a:pPr algn="ctr"/>
                      <a:endParaRPr lang="en-CA" sz="2400" dirty="0">
                        <a:latin typeface="Arial" panose="020B0604020202020204" pitchFamily="34" charset="0"/>
                        <a:cs typeface="Arial" panose="020B0604020202020204" pitchFamily="34" charset="0"/>
                      </a:endParaRPr>
                    </a:p>
                  </a:txBody>
                  <a:tcPr>
                    <a:solidFill>
                      <a:schemeClr val="bg1">
                        <a:lumMod val="85000"/>
                      </a:schemeClr>
                    </a:solidFill>
                  </a:tcPr>
                </a:tc>
                <a:tc hMerge="1">
                  <a:txBody>
                    <a:bodyPr/>
                    <a:lstStyle/>
                    <a:p>
                      <a:pPr algn="ctr"/>
                      <a:endParaRPr lang="en-CA" sz="2400" dirty="0">
                        <a:latin typeface="Arial" panose="020B0604020202020204" pitchFamily="34" charset="0"/>
                        <a:cs typeface="Arial" panose="020B0604020202020204" pitchFamily="34" charset="0"/>
                      </a:endParaRPr>
                    </a:p>
                  </a:txBody>
                  <a:tcPr>
                    <a:solidFill>
                      <a:schemeClr val="bg1">
                        <a:lumMod val="85000"/>
                      </a:schemeClr>
                    </a:solidFill>
                  </a:tcPr>
                </a:tc>
                <a:tc hMerge="1">
                  <a:txBody>
                    <a:bodyPr/>
                    <a:lstStyle/>
                    <a:p>
                      <a:pPr algn="ctr"/>
                      <a:endParaRPr lang="en-CA" sz="2400" dirty="0">
                        <a:latin typeface="Arial" panose="020B0604020202020204" pitchFamily="34" charset="0"/>
                        <a:cs typeface="Arial" panose="020B0604020202020204" pitchFamily="34" charset="0"/>
                      </a:endParaRPr>
                    </a:p>
                  </a:txBody>
                  <a:tcPr>
                    <a:solidFill>
                      <a:schemeClr val="bg1">
                        <a:lumMod val="85000"/>
                      </a:schemeClr>
                    </a:solidFill>
                  </a:tcPr>
                </a:tc>
                <a:extLst>
                  <a:ext uri="{0D108BD9-81ED-4DB2-BD59-A6C34878D82A}">
                    <a16:rowId xmlns:a16="http://schemas.microsoft.com/office/drawing/2014/main" val="2657035076"/>
                  </a:ext>
                </a:extLst>
              </a:tr>
              <a:tr h="885628">
                <a:tc>
                  <a:txBody>
                    <a:bodyPr/>
                    <a:lstStyle/>
                    <a:p>
                      <a:pPr marL="144000"/>
                      <a:r>
                        <a:rPr lang="en-CA" sz="2400" dirty="0">
                          <a:latin typeface="Arial" panose="020B0604020202020204" pitchFamily="34" charset="0"/>
                          <a:cs typeface="Arial" panose="020B0604020202020204" pitchFamily="34" charset="0"/>
                        </a:rPr>
                        <a:t>Mean (SD)</a:t>
                      </a:r>
                    </a:p>
                  </a:txBody>
                  <a:tcPr>
                    <a:solidFill>
                      <a:schemeClr val="bg1">
                        <a:lumMod val="85000"/>
                      </a:schemeClr>
                    </a:solidFill>
                  </a:tcPr>
                </a:tc>
                <a:tc>
                  <a:txBody>
                    <a:bodyPr/>
                    <a:lstStyle/>
                    <a:p>
                      <a:pPr algn="ctr"/>
                      <a:r>
                        <a:rPr lang="en-CA" sz="2400" dirty="0">
                          <a:latin typeface="Arial" panose="020B0604020202020204" pitchFamily="34" charset="0"/>
                          <a:cs typeface="Arial" panose="020B0604020202020204" pitchFamily="34" charset="0"/>
                        </a:rPr>
                        <a:t>3138.1 (926.3)</a:t>
                      </a:r>
                    </a:p>
                  </a:txBody>
                  <a:tcPr>
                    <a:solidFill>
                      <a:schemeClr val="bg1">
                        <a:lumMod val="85000"/>
                      </a:schemeClr>
                    </a:solidFill>
                  </a:tcPr>
                </a:tc>
                <a:tc>
                  <a:txBody>
                    <a:bodyPr/>
                    <a:lstStyle/>
                    <a:p>
                      <a:pPr algn="ctr" fontAlgn="b">
                        <a:buNone/>
                      </a:pPr>
                      <a:r>
                        <a:rPr lang="en-CA" sz="2400" b="0" i="0" u="none" strike="noStrike" dirty="0">
                          <a:solidFill>
                            <a:srgbClr val="000000"/>
                          </a:solidFill>
                          <a:effectLst/>
                          <a:latin typeface="Arial" panose="020B0604020202020204" pitchFamily="34" charset="0"/>
                          <a:cs typeface="Arial" panose="020B0604020202020204" pitchFamily="34" charset="0"/>
                        </a:rPr>
                        <a:t>3809.2 (1001.6)</a:t>
                      </a:r>
                    </a:p>
                  </a:txBody>
                  <a:tcPr marL="7620" marR="7620" marT="7620" marB="0">
                    <a:solidFill>
                      <a:schemeClr val="bg1">
                        <a:lumMod val="85000"/>
                      </a:schemeClr>
                    </a:solidFill>
                  </a:tcPr>
                </a:tc>
                <a:tc>
                  <a:txBody>
                    <a:bodyPr/>
                    <a:lstStyle/>
                    <a:p>
                      <a:pPr algn="ctr"/>
                      <a:r>
                        <a:rPr lang="en-CA" sz="2400" dirty="0">
                          <a:latin typeface="Arial" panose="020B0604020202020204" pitchFamily="34" charset="0"/>
                          <a:cs typeface="Arial" panose="020B0604020202020204" pitchFamily="34" charset="0"/>
                        </a:rPr>
                        <a:t>1133.3 (568.7)</a:t>
                      </a:r>
                    </a:p>
                  </a:txBody>
                  <a:tcPr>
                    <a:solidFill>
                      <a:schemeClr val="bg1">
                        <a:lumMod val="85000"/>
                      </a:schemeClr>
                    </a:solidFill>
                  </a:tcPr>
                </a:tc>
                <a:tc>
                  <a:txBody>
                    <a:bodyPr/>
                    <a:lstStyle/>
                    <a:p>
                      <a:pPr algn="ctr"/>
                      <a:r>
                        <a:rPr lang="en-CA" sz="2400" dirty="0">
                          <a:latin typeface="Arial" panose="020B0604020202020204" pitchFamily="34" charset="0"/>
                          <a:cs typeface="Arial" panose="020B0604020202020204" pitchFamily="34" charset="0"/>
                        </a:rPr>
                        <a:t>1210.7 (471.6)</a:t>
                      </a:r>
                    </a:p>
                  </a:txBody>
                  <a:tcPr>
                    <a:solidFill>
                      <a:schemeClr val="bg1">
                        <a:lumMod val="85000"/>
                      </a:schemeClr>
                    </a:solidFill>
                  </a:tcPr>
                </a:tc>
                <a:tc>
                  <a:txBody>
                    <a:bodyPr/>
                    <a:lstStyle/>
                    <a:p>
                      <a:pPr algn="ctr"/>
                      <a:r>
                        <a:rPr lang="en-CA" sz="2400" dirty="0">
                          <a:latin typeface="Arial" panose="020B0604020202020204" pitchFamily="34" charset="0"/>
                          <a:cs typeface="Arial" panose="020B0604020202020204" pitchFamily="34" charset="0"/>
                        </a:rPr>
                        <a:t>620.4 (341.9)</a:t>
                      </a:r>
                    </a:p>
                  </a:txBody>
                  <a:tcPr>
                    <a:solidFill>
                      <a:schemeClr val="bg1">
                        <a:lumMod val="85000"/>
                      </a:schemeClr>
                    </a:solidFill>
                  </a:tcPr>
                </a:tc>
                <a:extLst>
                  <a:ext uri="{0D108BD9-81ED-4DB2-BD59-A6C34878D82A}">
                    <a16:rowId xmlns:a16="http://schemas.microsoft.com/office/drawing/2014/main" val="2976700552"/>
                  </a:ext>
                </a:extLst>
              </a:tr>
              <a:tr h="1285588">
                <a:tc>
                  <a:txBody>
                    <a:bodyPr/>
                    <a:lstStyle/>
                    <a:p>
                      <a:pPr marL="144000"/>
                      <a:r>
                        <a:rPr lang="en-CA" sz="2400" dirty="0">
                          <a:latin typeface="Arial" panose="020B0604020202020204" pitchFamily="34" charset="0"/>
                          <a:cs typeface="Arial" panose="020B0604020202020204" pitchFamily="34" charset="0"/>
                        </a:rPr>
                        <a:t>Median (Min, Max) </a:t>
                      </a:r>
                    </a:p>
                  </a:txBody>
                  <a:tcPr>
                    <a:solidFill>
                      <a:schemeClr val="bg1">
                        <a:lumMod val="85000"/>
                      </a:schemeClr>
                    </a:solidFill>
                  </a:tcPr>
                </a:tc>
                <a:tc>
                  <a:txBody>
                    <a:bodyPr/>
                    <a:lstStyle/>
                    <a:p>
                      <a:pPr algn="ctr"/>
                      <a:r>
                        <a:rPr lang="en-CA" sz="2400" dirty="0">
                          <a:latin typeface="Arial" panose="020B0604020202020204" pitchFamily="34" charset="0"/>
                          <a:cs typeface="Arial" panose="020B0604020202020204" pitchFamily="34" charset="0"/>
                        </a:rPr>
                        <a:t>3262.8 (1265.6, 4764.9)</a:t>
                      </a:r>
                    </a:p>
                  </a:txBody>
                  <a:tcPr>
                    <a:solidFill>
                      <a:schemeClr val="bg1">
                        <a:lumMod val="85000"/>
                      </a:schemeClr>
                    </a:solidFill>
                  </a:tcPr>
                </a:tc>
                <a:tc>
                  <a:txBody>
                    <a:bodyPr/>
                    <a:lstStyle/>
                    <a:p>
                      <a:pPr algn="ctr"/>
                      <a:r>
                        <a:rPr lang="en-CA" sz="2400" dirty="0">
                          <a:latin typeface="Arial" panose="020B0604020202020204" pitchFamily="34" charset="0"/>
                          <a:cs typeface="Arial" panose="020B0604020202020204" pitchFamily="34" charset="0"/>
                        </a:rPr>
                        <a:t>3949.1 (2122.0, 6099.9)</a:t>
                      </a:r>
                    </a:p>
                  </a:txBody>
                  <a:tcPr>
                    <a:solidFill>
                      <a:schemeClr val="bg1">
                        <a:lumMod val="85000"/>
                      </a:schemeClr>
                    </a:solidFill>
                  </a:tcPr>
                </a:tc>
                <a:tc>
                  <a:txBody>
                    <a:bodyPr/>
                    <a:lstStyle/>
                    <a:p>
                      <a:pPr algn="ctr"/>
                      <a:r>
                        <a:rPr lang="en-CA" sz="2400" dirty="0">
                          <a:latin typeface="Arial" panose="020B0604020202020204" pitchFamily="34" charset="0"/>
                          <a:cs typeface="Arial" panose="020B0604020202020204" pitchFamily="34" charset="0"/>
                        </a:rPr>
                        <a:t>1256.1 </a:t>
                      </a:r>
                      <a:br>
                        <a:rPr lang="en-CA" sz="2400" dirty="0">
                          <a:latin typeface="Arial" panose="020B0604020202020204" pitchFamily="34" charset="0"/>
                          <a:cs typeface="Arial" panose="020B0604020202020204" pitchFamily="34" charset="0"/>
                        </a:rPr>
                      </a:br>
                      <a:r>
                        <a:rPr lang="en-CA" sz="2400" dirty="0">
                          <a:latin typeface="Arial" panose="020B0604020202020204" pitchFamily="34" charset="0"/>
                          <a:cs typeface="Arial" panose="020B0604020202020204" pitchFamily="34" charset="0"/>
                        </a:rPr>
                        <a:t>(318.9, 2339.7)</a:t>
                      </a:r>
                    </a:p>
                  </a:txBody>
                  <a:tcPr>
                    <a:solidFill>
                      <a:schemeClr val="bg1">
                        <a:lumMod val="85000"/>
                      </a:schemeClr>
                    </a:solidFill>
                  </a:tcPr>
                </a:tc>
                <a:tc>
                  <a:txBody>
                    <a:bodyPr/>
                    <a:lstStyle/>
                    <a:p>
                      <a:pPr algn="ctr"/>
                      <a:r>
                        <a:rPr lang="en-CA" sz="2400" dirty="0">
                          <a:latin typeface="Arial" panose="020B0604020202020204" pitchFamily="34" charset="0"/>
                          <a:cs typeface="Arial" panose="020B0604020202020204" pitchFamily="34" charset="0"/>
                        </a:rPr>
                        <a:t>1121.9 (655.3, 3038.7)</a:t>
                      </a:r>
                    </a:p>
                  </a:txBody>
                  <a:tcPr>
                    <a:solidFill>
                      <a:schemeClr val="bg1">
                        <a:lumMod val="85000"/>
                      </a:schemeClr>
                    </a:solidFill>
                  </a:tcPr>
                </a:tc>
                <a:tc>
                  <a:txBody>
                    <a:bodyPr/>
                    <a:lstStyle/>
                    <a:p>
                      <a:pPr algn="ctr"/>
                      <a:r>
                        <a:rPr lang="en-CA" sz="2400" dirty="0">
                          <a:latin typeface="Arial" panose="020B0604020202020204" pitchFamily="34" charset="0"/>
                          <a:cs typeface="Arial" panose="020B0604020202020204" pitchFamily="34" charset="0"/>
                        </a:rPr>
                        <a:t>604.7</a:t>
                      </a:r>
                      <a:br>
                        <a:rPr lang="en-CA" sz="2400" dirty="0">
                          <a:latin typeface="Arial" panose="020B0604020202020204" pitchFamily="34" charset="0"/>
                          <a:cs typeface="Arial" panose="020B0604020202020204" pitchFamily="34" charset="0"/>
                        </a:rPr>
                      </a:br>
                      <a:r>
                        <a:rPr lang="en-CA" sz="2400" dirty="0">
                          <a:latin typeface="Arial" panose="020B0604020202020204" pitchFamily="34" charset="0"/>
                          <a:cs typeface="Arial" panose="020B0604020202020204" pitchFamily="34" charset="0"/>
                        </a:rPr>
                        <a:t> (134.6, 1431.2)</a:t>
                      </a:r>
                    </a:p>
                  </a:txBody>
                  <a:tcPr>
                    <a:solidFill>
                      <a:schemeClr val="bg1">
                        <a:lumMod val="85000"/>
                      </a:schemeClr>
                    </a:solidFill>
                  </a:tcPr>
                </a:tc>
                <a:extLst>
                  <a:ext uri="{0D108BD9-81ED-4DB2-BD59-A6C34878D82A}">
                    <a16:rowId xmlns:a16="http://schemas.microsoft.com/office/drawing/2014/main" val="4242962736"/>
                  </a:ext>
                </a:extLst>
              </a:tr>
            </a:tbl>
          </a:graphicData>
        </a:graphic>
      </p:graphicFrame>
      <p:sp>
        <p:nvSpPr>
          <p:cNvPr id="81" name="TextBox 80">
            <a:extLst>
              <a:ext uri="{FF2B5EF4-FFF2-40B4-BE49-F238E27FC236}">
                <a16:creationId xmlns:a16="http://schemas.microsoft.com/office/drawing/2014/main" id="{26A9CA9D-F857-008B-EBB9-868CEFE1C564}"/>
              </a:ext>
            </a:extLst>
          </p:cNvPr>
          <p:cNvSpPr txBox="1"/>
          <p:nvPr/>
        </p:nvSpPr>
        <p:spPr>
          <a:xfrm>
            <a:off x="15277399" y="19425588"/>
            <a:ext cx="12650211" cy="658835"/>
          </a:xfrm>
          <a:prstGeom prst="rect">
            <a:avLst/>
          </a:prstGeom>
          <a:noFill/>
        </p:spPr>
        <p:txBody>
          <a:bodyPr wrap="square" rtlCol="0">
            <a:spAutoFit/>
          </a:bodyPr>
          <a:lstStyle/>
          <a:p>
            <a:pPr marL="0" marR="0" algn="just">
              <a:lnSpc>
                <a:spcPct val="150000"/>
              </a:lnSpc>
              <a:spcBef>
                <a:spcPts val="0"/>
              </a:spcBef>
              <a:spcAft>
                <a:spcPts val="0"/>
              </a:spcAft>
            </a:pPr>
            <a:r>
              <a:rPr lang="en-US" sz="2800" b="1" dirty="0">
                <a:latin typeface="Arial" panose="020B0604020202020204" pitchFamily="34" charset="0"/>
                <a:cs typeface="Arial" panose="020B0604020202020204" pitchFamily="34" charset="0"/>
              </a:rPr>
              <a:t>Table 1: Controlled Use Nicotine Pharmacokinetic Parameters</a:t>
            </a:r>
          </a:p>
        </p:txBody>
      </p:sp>
      <p:sp>
        <p:nvSpPr>
          <p:cNvPr id="83" name="TextBox 82">
            <a:extLst>
              <a:ext uri="{FF2B5EF4-FFF2-40B4-BE49-F238E27FC236}">
                <a16:creationId xmlns:a16="http://schemas.microsoft.com/office/drawing/2014/main" id="{F27C6D22-4773-EB6A-7A67-15882C611994}"/>
              </a:ext>
            </a:extLst>
          </p:cNvPr>
          <p:cNvSpPr txBox="1"/>
          <p:nvPr/>
        </p:nvSpPr>
        <p:spPr>
          <a:xfrm>
            <a:off x="15277399" y="12109264"/>
            <a:ext cx="15373350" cy="754694"/>
          </a:xfrm>
          <a:prstGeom prst="rect">
            <a:avLst/>
          </a:prstGeom>
          <a:noFill/>
        </p:spPr>
        <p:txBody>
          <a:bodyPr wrap="square">
            <a:spAutoFit/>
          </a:bodyPr>
          <a:lstStyle/>
          <a:p>
            <a:pPr algn="just">
              <a:lnSpc>
                <a:spcPct val="150000"/>
              </a:lnSpc>
            </a:pPr>
            <a:r>
              <a:rPr lang="en-US" sz="2800" b="1" dirty="0">
                <a:latin typeface="Arial" panose="020B0604020202020204" pitchFamily="34" charset="0"/>
                <a:cs typeface="Arial" panose="020B0604020202020204" pitchFamily="34" charset="0"/>
              </a:rPr>
              <a:t>Figure 2: Controlled Use </a:t>
            </a:r>
            <a:r>
              <a:rPr lang="en-US" altLang="en-US" sz="2800" b="1" dirty="0">
                <a:latin typeface="Arial" panose="020B0604020202020204" pitchFamily="34" charset="0"/>
                <a:ea typeface="Times New Roman" panose="02020603050405020304" pitchFamily="18" charset="0"/>
                <a:cs typeface="Arial" panose="020B0604020202020204" pitchFamily="34" charset="0"/>
              </a:rPr>
              <a:t>Baseline Adjusted Plasma </a:t>
            </a:r>
            <a:r>
              <a:rPr lang="en-US" altLang="en-US" sz="3200" b="1" dirty="0">
                <a:latin typeface="Arial" panose="020B0604020202020204" pitchFamily="34" charset="0"/>
                <a:ea typeface="Times New Roman" panose="02020603050405020304" pitchFamily="18" charset="0"/>
                <a:cs typeface="Arial" panose="020B0604020202020204" pitchFamily="34" charset="0"/>
              </a:rPr>
              <a:t>Nicotine</a:t>
            </a:r>
            <a:r>
              <a:rPr lang="en-US" altLang="en-US" sz="2800" b="1" dirty="0">
                <a:latin typeface="Arial" panose="020B0604020202020204" pitchFamily="34" charset="0"/>
                <a:ea typeface="Times New Roman" panose="02020603050405020304" pitchFamily="18" charset="0"/>
                <a:cs typeface="Arial" panose="020B0604020202020204" pitchFamily="34" charset="0"/>
              </a:rPr>
              <a:t> Concentrations</a:t>
            </a:r>
            <a:endParaRPr lang="en-US" sz="2800" b="1" dirty="0">
              <a:latin typeface="Arial" panose="020B0604020202020204" pitchFamily="34" charset="0"/>
              <a:cs typeface="Arial" panose="020B0604020202020204" pitchFamily="34" charset="0"/>
            </a:endParaRPr>
          </a:p>
        </p:txBody>
      </p:sp>
      <p:sp>
        <p:nvSpPr>
          <p:cNvPr id="84" name="TextBox 83">
            <a:extLst>
              <a:ext uri="{FF2B5EF4-FFF2-40B4-BE49-F238E27FC236}">
                <a16:creationId xmlns:a16="http://schemas.microsoft.com/office/drawing/2014/main" id="{21B5FAEA-4570-19FA-45F8-991447B3B33F}"/>
              </a:ext>
            </a:extLst>
          </p:cNvPr>
          <p:cNvSpPr txBox="1"/>
          <p:nvPr/>
        </p:nvSpPr>
        <p:spPr>
          <a:xfrm>
            <a:off x="29443316" y="4654832"/>
            <a:ext cx="13716000" cy="892552"/>
          </a:xfrm>
          <a:prstGeom prst="rect">
            <a:avLst/>
          </a:prstGeom>
          <a:solidFill>
            <a:srgbClr val="1F86B3"/>
          </a:solidFill>
        </p:spPr>
        <p:txBody>
          <a:bodyPr wrap="square" lIns="205740" tIns="137160" rIns="137160" bIns="137160">
            <a:noAutofit/>
          </a:bodyPr>
          <a:lstStyle/>
          <a:p>
            <a:pPr>
              <a:defRPr/>
            </a:pPr>
            <a:r>
              <a:rPr lang="en-US" sz="4000" b="1" spc="-75" dirty="0">
                <a:solidFill>
                  <a:schemeClr val="bg1"/>
                </a:solidFill>
                <a:latin typeface="Arial" panose="020B0604020202020204" pitchFamily="34" charset="0"/>
                <a:cs typeface="Arial" panose="020B0604020202020204" pitchFamily="34" charset="0"/>
              </a:rPr>
              <a:t>Results </a:t>
            </a:r>
          </a:p>
        </p:txBody>
      </p:sp>
      <p:sp>
        <p:nvSpPr>
          <p:cNvPr id="89" name="TextBox 88">
            <a:extLst>
              <a:ext uri="{FF2B5EF4-FFF2-40B4-BE49-F238E27FC236}">
                <a16:creationId xmlns:a16="http://schemas.microsoft.com/office/drawing/2014/main" id="{D753B39F-A2F0-B28C-9B94-74F3F8DF821A}"/>
              </a:ext>
            </a:extLst>
          </p:cNvPr>
          <p:cNvSpPr txBox="1"/>
          <p:nvPr/>
        </p:nvSpPr>
        <p:spPr>
          <a:xfrm>
            <a:off x="29419938" y="5565559"/>
            <a:ext cx="15373350" cy="669094"/>
          </a:xfrm>
          <a:prstGeom prst="rect">
            <a:avLst/>
          </a:prstGeom>
          <a:noFill/>
        </p:spPr>
        <p:txBody>
          <a:bodyPr wrap="square">
            <a:spAutoFit/>
          </a:bodyPr>
          <a:lstStyle/>
          <a:p>
            <a:pPr algn="just">
              <a:lnSpc>
                <a:spcPct val="150000"/>
              </a:lnSpc>
            </a:pPr>
            <a:r>
              <a:rPr lang="en-US" sz="2800" b="1" dirty="0">
                <a:latin typeface="Arial" panose="020B0604020202020204" pitchFamily="34" charset="0"/>
                <a:cs typeface="Arial" panose="020B0604020202020204" pitchFamily="34" charset="0"/>
              </a:rPr>
              <a:t>Figure 3a and 3b: Controlled Use </a:t>
            </a:r>
            <a:r>
              <a:rPr lang="en-US" sz="2800" b="1" dirty="0" bmk="_Toc58502431">
                <a:latin typeface="Arial" panose="020B0604020202020204" pitchFamily="34" charset="0"/>
                <a:cs typeface="Arial" panose="020B0604020202020204" pitchFamily="34" charset="0"/>
              </a:rPr>
              <a:t>Pharmacodynamic Effects </a:t>
            </a:r>
            <a:r>
              <a:rPr lang="en-US" altLang="en-US" sz="2800" b="1" dirty="0" bmk="_Toc58502431">
                <a:latin typeface="Arial" panose="020B0604020202020204" pitchFamily="34" charset="0"/>
                <a:ea typeface="Times New Roman" panose="02020603050405020304" pitchFamily="18" charset="0"/>
                <a:cs typeface="Arial" panose="020B0604020202020204" pitchFamily="34" charset="0"/>
              </a:rPr>
              <a:t>Over Time</a:t>
            </a:r>
            <a:endParaRPr lang="en-US" sz="2800" b="1" dirty="0">
              <a:latin typeface="+mj-lt"/>
            </a:endParaRPr>
          </a:p>
        </p:txBody>
      </p:sp>
      <p:sp>
        <p:nvSpPr>
          <p:cNvPr id="93" name="TextBox 92">
            <a:extLst>
              <a:ext uri="{FF2B5EF4-FFF2-40B4-BE49-F238E27FC236}">
                <a16:creationId xmlns:a16="http://schemas.microsoft.com/office/drawing/2014/main" id="{BE58C7DA-F68A-0E55-7611-44CC6A2892CB}"/>
              </a:ext>
            </a:extLst>
          </p:cNvPr>
          <p:cNvSpPr txBox="1"/>
          <p:nvPr/>
        </p:nvSpPr>
        <p:spPr>
          <a:xfrm>
            <a:off x="15143739" y="27961868"/>
            <a:ext cx="13762755" cy="4729500"/>
          </a:xfrm>
          <a:prstGeom prst="rect">
            <a:avLst/>
          </a:prstGeom>
          <a:noFill/>
        </p:spPr>
        <p:txBody>
          <a:bodyPr wrap="square">
            <a:spAutoFit/>
          </a:bodyPr>
          <a:lstStyle/>
          <a:p>
            <a:pPr lvl="0" algn="just" eaLnBrk="0" fontAlgn="base" hangingPunct="0">
              <a:spcBef>
                <a:spcPct val="0"/>
              </a:spcBef>
              <a:spcAft>
                <a:spcPts val="800"/>
              </a:spcAft>
            </a:pPr>
            <a:r>
              <a:rPr lang="en-US" altLang="en-US" sz="2400" b="1" i="1" dirty="0">
                <a:latin typeface="Arial" panose="020B0604020202020204" pitchFamily="34" charset="0"/>
                <a:ea typeface="Calibri" panose="020F0502020204030204" pitchFamily="34" charset="0"/>
                <a:cs typeface="Arial" panose="020B0604020202020204" pitchFamily="34" charset="0"/>
              </a:rPr>
              <a:t>Controlled-Use Pharmacodynamics: </a:t>
            </a:r>
          </a:p>
          <a:p>
            <a:pPr marL="342900" indent="-342900" algn="just" eaLnBrk="0" fontAlgn="base" hangingPunct="0">
              <a:spcBef>
                <a:spcPct val="0"/>
              </a:spcBef>
              <a:spcAft>
                <a:spcPts val="800"/>
              </a:spcAft>
              <a:buFont typeface="Arial" panose="020B0604020202020204" pitchFamily="34" charset="0"/>
              <a:buChar char="•"/>
            </a:pPr>
            <a:r>
              <a:rPr lang="en-US" altLang="en-US" sz="2400" dirty="0">
                <a:latin typeface="Arial" panose="020B0604020202020204" pitchFamily="34" charset="0"/>
                <a:ea typeface="Calibri" panose="020F0502020204030204" pitchFamily="34" charset="0"/>
                <a:cs typeface="Arial" panose="020B0604020202020204" pitchFamily="34" charset="0"/>
              </a:rPr>
              <a:t>Mean Product Liking and mean Urge to Smoke change from baseline values over time are presented in </a:t>
            </a:r>
            <a:r>
              <a:rPr lang="en-US" altLang="en-US" sz="2400" b="1" dirty="0">
                <a:latin typeface="Arial" panose="020B0604020202020204" pitchFamily="34" charset="0"/>
                <a:ea typeface="Calibri" panose="020F0502020204030204" pitchFamily="34" charset="0"/>
                <a:cs typeface="Arial" panose="020B0604020202020204" pitchFamily="34" charset="0"/>
              </a:rPr>
              <a:t>Figure 3.</a:t>
            </a:r>
            <a:r>
              <a:rPr lang="en-US" altLang="en-US" sz="2400" dirty="0">
                <a:latin typeface="Arial" panose="020B0604020202020204" pitchFamily="34" charset="0"/>
                <a:ea typeface="Calibri" panose="020F0502020204030204" pitchFamily="34" charset="0"/>
                <a:cs typeface="Arial" panose="020B0604020202020204" pitchFamily="34" charset="0"/>
              </a:rPr>
              <a:t> Mean peak scores (E</a:t>
            </a:r>
            <a:r>
              <a:rPr lang="en-US" altLang="en-US" sz="2400" baseline="-25000" dirty="0">
                <a:latin typeface="Arial" panose="020B0604020202020204" pitchFamily="34" charset="0"/>
                <a:ea typeface="Calibri" panose="020F0502020204030204" pitchFamily="34" charset="0"/>
                <a:cs typeface="Arial" panose="020B0604020202020204" pitchFamily="34" charset="0"/>
              </a:rPr>
              <a:t>max</a:t>
            </a:r>
            <a:r>
              <a:rPr lang="en-US" altLang="en-US" sz="2400" dirty="0">
                <a:latin typeface="Arial" panose="020B0604020202020204" pitchFamily="34" charset="0"/>
                <a:ea typeface="Calibri" panose="020F0502020204030204" pitchFamily="34" charset="0"/>
                <a:cs typeface="Arial" panose="020B0604020202020204" pitchFamily="34" charset="0"/>
              </a:rPr>
              <a:t>) on the Product Liking VAS and mean </a:t>
            </a:r>
            <a:r>
              <a:rPr lang="en-US" altLang="en-US" sz="2400" dirty="0" err="1">
                <a:latin typeface="Arial" panose="020B0604020202020204" pitchFamily="34" charset="0"/>
                <a:ea typeface="Calibri" panose="020F0502020204030204" pitchFamily="34" charset="0"/>
                <a:cs typeface="Arial" panose="020B0604020202020204" pitchFamily="34" charset="0"/>
              </a:rPr>
              <a:t>CFB</a:t>
            </a:r>
            <a:r>
              <a:rPr lang="en-US" altLang="en-US" sz="2400" baseline="-25000" dirty="0" err="1">
                <a:latin typeface="Arial" panose="020B0604020202020204" pitchFamily="34" charset="0"/>
                <a:ea typeface="Calibri" panose="020F0502020204030204" pitchFamily="34" charset="0"/>
                <a:cs typeface="Arial" panose="020B0604020202020204" pitchFamily="34" charset="0"/>
              </a:rPr>
              <a:t>max</a:t>
            </a:r>
            <a:r>
              <a:rPr lang="en-US" altLang="en-US" sz="2400" baseline="-25000" dirty="0">
                <a:latin typeface="Arial" panose="020B0604020202020204" pitchFamily="34" charset="0"/>
                <a:ea typeface="Calibri" panose="020F0502020204030204" pitchFamily="34" charset="0"/>
                <a:cs typeface="Arial" panose="020B0604020202020204" pitchFamily="34" charset="0"/>
              </a:rPr>
              <a:t> </a:t>
            </a:r>
            <a:r>
              <a:rPr lang="en-US" altLang="en-US" sz="2400" dirty="0">
                <a:latin typeface="Arial" panose="020B0604020202020204" pitchFamily="34" charset="0"/>
                <a:ea typeface="Calibri" panose="020F0502020204030204" pitchFamily="34" charset="0"/>
                <a:cs typeface="Arial" panose="020B0604020202020204" pitchFamily="34" charset="0"/>
              </a:rPr>
              <a:t>scores on Urge to Smoke VAS for both White Fox pouch products were significantly lower compared with own-brand cigarette (p&lt;0.0001), indicating that the 2 White Fox products </a:t>
            </a:r>
            <a:r>
              <a:rPr lang="en-US" altLang="en-US" sz="2400" b="1" dirty="0">
                <a:latin typeface="Arial" panose="020B0604020202020204" pitchFamily="34" charset="0"/>
                <a:ea typeface="Calibri" panose="020F0502020204030204" pitchFamily="34" charset="0"/>
                <a:cs typeface="Arial" panose="020B0604020202020204" pitchFamily="34" charset="0"/>
              </a:rPr>
              <a:t>were liked less </a:t>
            </a:r>
            <a:r>
              <a:rPr lang="en-US" altLang="en-US" sz="2400" dirty="0">
                <a:latin typeface="Arial" panose="020B0604020202020204" pitchFamily="34" charset="0"/>
                <a:ea typeface="Calibri" panose="020F0502020204030204" pitchFamily="34" charset="0"/>
                <a:cs typeface="Arial" panose="020B0604020202020204" pitchFamily="34" charset="0"/>
              </a:rPr>
              <a:t>than and </a:t>
            </a:r>
            <a:r>
              <a:rPr lang="en-US" altLang="en-US" sz="2400" b="1" dirty="0">
                <a:latin typeface="Arial" panose="020B0604020202020204" pitchFamily="34" charset="0"/>
                <a:ea typeface="Calibri" panose="020F0502020204030204" pitchFamily="34" charset="0"/>
                <a:cs typeface="Arial" panose="020B0604020202020204" pitchFamily="34" charset="0"/>
              </a:rPr>
              <a:t>reduced the urge to smoke less </a:t>
            </a:r>
            <a:r>
              <a:rPr lang="en-US" altLang="en-US" sz="2400" dirty="0">
                <a:latin typeface="Arial" panose="020B0604020202020204" pitchFamily="34" charset="0"/>
                <a:ea typeface="Calibri" panose="020F0502020204030204" pitchFamily="34" charset="0"/>
                <a:cs typeface="Arial" panose="020B0604020202020204" pitchFamily="34" charset="0"/>
              </a:rPr>
              <a:t>than smoking a cigarette. </a:t>
            </a:r>
          </a:p>
          <a:p>
            <a:pPr marL="342900" indent="-342900" algn="just" eaLnBrk="0" fontAlgn="base" hangingPunct="0">
              <a:spcBef>
                <a:spcPct val="0"/>
              </a:spcBef>
              <a:spcAft>
                <a:spcPts val="800"/>
              </a:spcAft>
              <a:buFont typeface="Arial" panose="020B0604020202020204" pitchFamily="34" charset="0"/>
              <a:buChar char="•"/>
            </a:pPr>
            <a:r>
              <a:rPr lang="en-US" altLang="en-US" sz="2400" dirty="0">
                <a:latin typeface="Arial" panose="020B0604020202020204" pitchFamily="34" charset="0"/>
                <a:ea typeface="Calibri" panose="020F0502020204030204" pitchFamily="34" charset="0"/>
                <a:cs typeface="Arial" panose="020B0604020202020204" pitchFamily="34" charset="0"/>
              </a:rPr>
              <a:t>In general, White Fox products did not differ from General Snus or Nicorette gum on the Product Liking VAS. For Urge to Smoke VAS, mean </a:t>
            </a:r>
            <a:r>
              <a:rPr lang="en-US" sz="2400" dirty="0" err="1">
                <a:latin typeface="Arial" panose="020B0604020202020204" pitchFamily="34" charset="0"/>
                <a:cs typeface="Arial" panose="020B0604020202020204" pitchFamily="34" charset="0"/>
              </a:rPr>
              <a:t>CFB</a:t>
            </a:r>
            <a:r>
              <a:rPr lang="en-US" sz="2400" baseline="-25000" dirty="0" err="1">
                <a:latin typeface="Arial" panose="020B0604020202020204" pitchFamily="34" charset="0"/>
                <a:cs typeface="Arial" panose="020B0604020202020204" pitchFamily="34" charset="0"/>
              </a:rPr>
              <a:t>max</a:t>
            </a:r>
            <a:r>
              <a:rPr lang="en-US" sz="2400" dirty="0">
                <a:latin typeface="Arial" panose="020B0604020202020204" pitchFamily="34" charset="0"/>
                <a:cs typeface="Arial" panose="020B0604020202020204" pitchFamily="34" charset="0"/>
              </a:rPr>
              <a:t> values for both White Fox pouch products were significantly higher compared with Nicorette gum (p&lt;0.05 for all), but did not statistically differ from General Snus. These findings suggest that, despite being </a:t>
            </a:r>
            <a:r>
              <a:rPr lang="en-US" sz="2400" b="1" dirty="0">
                <a:latin typeface="Arial" panose="020B0604020202020204" pitchFamily="34" charset="0"/>
                <a:cs typeface="Arial" panose="020B0604020202020204" pitchFamily="34" charset="0"/>
              </a:rPr>
              <a:t>equally liked</a:t>
            </a:r>
            <a:r>
              <a:rPr lang="en-US" sz="2400" dirty="0">
                <a:latin typeface="Arial" panose="020B0604020202020204" pitchFamily="34" charset="0"/>
                <a:cs typeface="Arial" panose="020B0604020202020204" pitchFamily="34" charset="0"/>
              </a:rPr>
              <a:t>, the White Fox pouch products </a:t>
            </a:r>
            <a:r>
              <a:rPr lang="en-US" sz="2400" b="1" dirty="0">
                <a:latin typeface="Arial" panose="020B0604020202020204" pitchFamily="34" charset="0"/>
                <a:cs typeface="Arial" panose="020B0604020202020204" pitchFamily="34" charset="0"/>
              </a:rPr>
              <a:t>reduced the urge to smoke more </a:t>
            </a:r>
            <a:r>
              <a:rPr lang="en-US" sz="2400" dirty="0">
                <a:latin typeface="Arial" panose="020B0604020202020204" pitchFamily="34" charset="0"/>
                <a:cs typeface="Arial" panose="020B0604020202020204" pitchFamily="34" charset="0"/>
              </a:rPr>
              <a:t>than Nicorette gum but similarly to General Snus. </a:t>
            </a:r>
          </a:p>
        </p:txBody>
      </p:sp>
      <p:sp>
        <p:nvSpPr>
          <p:cNvPr id="2" name="TextBox 1">
            <a:extLst>
              <a:ext uri="{FF2B5EF4-FFF2-40B4-BE49-F238E27FC236}">
                <a16:creationId xmlns:a16="http://schemas.microsoft.com/office/drawing/2014/main" id="{B6674FC5-83D6-DC5A-89C5-758BEF909D3E}"/>
              </a:ext>
            </a:extLst>
          </p:cNvPr>
          <p:cNvSpPr txBox="1"/>
          <p:nvPr/>
        </p:nvSpPr>
        <p:spPr>
          <a:xfrm>
            <a:off x="29419938" y="13114324"/>
            <a:ext cx="13762755" cy="4093428"/>
          </a:xfrm>
          <a:prstGeom prst="rect">
            <a:avLst/>
          </a:prstGeom>
          <a:noFill/>
        </p:spPr>
        <p:txBody>
          <a:bodyPr wrap="square">
            <a:spAutoFit/>
          </a:bodyPr>
          <a:lstStyle/>
          <a:p>
            <a:pPr lvl="0" algn="just" eaLnBrk="0" fontAlgn="base" hangingPunct="0">
              <a:spcBef>
                <a:spcPct val="0"/>
              </a:spcBef>
              <a:spcAft>
                <a:spcPts val="800"/>
              </a:spcAft>
            </a:pPr>
            <a:r>
              <a:rPr lang="en-US" altLang="en-US" sz="2400" b="1" i="1" dirty="0">
                <a:latin typeface="Arial" panose="020B0604020202020204" pitchFamily="34" charset="0"/>
                <a:ea typeface="Calibri" panose="020F0502020204030204" pitchFamily="34" charset="0"/>
                <a:cs typeface="Arial" panose="020B0604020202020204" pitchFamily="34" charset="0"/>
              </a:rPr>
              <a:t>Ad Libitum Product Use Behavior and Pharmacokinetics: </a:t>
            </a:r>
          </a:p>
          <a:p>
            <a:pPr marL="342900" lvl="0" indent="-342900" algn="just" eaLnBrk="0" fontAlgn="base" hangingPunct="0">
              <a:spcBef>
                <a:spcPct val="0"/>
              </a:spcBef>
              <a:spcAft>
                <a:spcPts val="800"/>
              </a:spcAft>
              <a:buFont typeface="Arial" panose="020B0604020202020204" pitchFamily="34" charset="0"/>
              <a:buChar char="•"/>
            </a:pPr>
            <a:r>
              <a:rPr lang="en-US" sz="2400" dirty="0">
                <a:latin typeface="Arial" panose="020B0604020202020204" pitchFamily="34" charset="0"/>
                <a:ea typeface="Aptos" panose="020B0004020202020204" pitchFamily="34" charset="0"/>
                <a:cs typeface="Arial" panose="020B0604020202020204" pitchFamily="34" charset="0"/>
              </a:rPr>
              <a:t>Product use behaviors during the 4-hour ad libitum use session and nicotine plasma concentrations measured at the end of the ad libitum use session are presented in </a:t>
            </a:r>
            <a:r>
              <a:rPr lang="en-US" sz="2400" b="1" dirty="0">
                <a:latin typeface="Arial" panose="020B0604020202020204" pitchFamily="34" charset="0"/>
                <a:ea typeface="Aptos" panose="020B0004020202020204" pitchFamily="34" charset="0"/>
                <a:cs typeface="Arial" panose="020B0604020202020204" pitchFamily="34" charset="0"/>
              </a:rPr>
              <a:t>Table 2</a:t>
            </a:r>
            <a:r>
              <a:rPr lang="en-US" sz="2400" dirty="0">
                <a:latin typeface="Arial" panose="020B0604020202020204" pitchFamily="34" charset="0"/>
                <a:ea typeface="Aptos" panose="020B0004020202020204" pitchFamily="34" charset="0"/>
                <a:cs typeface="Arial" panose="020B0604020202020204" pitchFamily="34" charset="0"/>
              </a:rPr>
              <a:t>.</a:t>
            </a:r>
          </a:p>
          <a:p>
            <a:pPr marL="342900" lvl="0" indent="-342900" algn="just" eaLnBrk="0" fontAlgn="base" hangingPunct="0">
              <a:spcBef>
                <a:spcPct val="0"/>
              </a:spcBef>
              <a:spcAft>
                <a:spcPts val="800"/>
              </a:spcAft>
              <a:buFont typeface="Arial" panose="020B0604020202020204" pitchFamily="34" charset="0"/>
              <a:buChar char="•"/>
            </a:pPr>
            <a:r>
              <a:rPr lang="en-US" sz="2400" dirty="0">
                <a:latin typeface="Arial" panose="020B0604020202020204" pitchFamily="34" charset="0"/>
                <a:ea typeface="Aptos" panose="020B0004020202020204" pitchFamily="34" charset="0"/>
                <a:cs typeface="Arial" panose="020B0604020202020204" pitchFamily="34" charset="0"/>
              </a:rPr>
              <a:t>When given the choice (Ad Libitum use), participants used between 1 and 2 White Fox pouch products, smoked an average of 5 own-brand cigarettes, used approximately 3 General Snus pouches and chewed approximately 3 pieces of Nicorette gum in the 4-hour session. </a:t>
            </a:r>
          </a:p>
          <a:p>
            <a:pPr marL="342900" lvl="0" indent="-342900" algn="just" eaLnBrk="0" fontAlgn="base" hangingPunct="0">
              <a:spcBef>
                <a:spcPct val="0"/>
              </a:spcBef>
              <a:spcAft>
                <a:spcPts val="800"/>
              </a:spcAft>
              <a:buFont typeface="Arial" panose="020B0604020202020204" pitchFamily="34" charset="0"/>
              <a:buChar char="•"/>
            </a:pPr>
            <a:r>
              <a:rPr lang="en-US" sz="2400" dirty="0">
                <a:latin typeface="Arial" panose="020B0604020202020204" pitchFamily="34" charset="0"/>
                <a:ea typeface="Aptos" panose="020B0004020202020204" pitchFamily="34" charset="0"/>
                <a:cs typeface="Arial" panose="020B0604020202020204" pitchFamily="34" charset="0"/>
              </a:rPr>
              <a:t>Plasma concentrations at the end of the 4-hour ad libitum use session were highest for the two White Fox products followed by own-brand cigarettes. Consistent with results for the Controlled Product Use Session, General Snus and Nicorette gum were associated with lower nicotine concentrations.</a:t>
            </a:r>
          </a:p>
        </p:txBody>
      </p:sp>
      <p:graphicFrame>
        <p:nvGraphicFramePr>
          <p:cNvPr id="8" name="Table 7">
            <a:extLst>
              <a:ext uri="{FF2B5EF4-FFF2-40B4-BE49-F238E27FC236}">
                <a16:creationId xmlns:a16="http://schemas.microsoft.com/office/drawing/2014/main" id="{4D6652F2-EDB3-5EB4-3C37-BF7542E29F2F}"/>
              </a:ext>
            </a:extLst>
          </p:cNvPr>
          <p:cNvGraphicFramePr>
            <a:graphicFrameLocks noGrp="1"/>
          </p:cNvGraphicFramePr>
          <p:nvPr>
            <p:extLst>
              <p:ext uri="{D42A27DB-BD31-4B8C-83A1-F6EECF244321}">
                <p14:modId xmlns:p14="http://schemas.microsoft.com/office/powerpoint/2010/main" val="3887069502"/>
              </p:ext>
            </p:extLst>
          </p:nvPr>
        </p:nvGraphicFramePr>
        <p:xfrm>
          <a:off x="29678836" y="18234616"/>
          <a:ext cx="13480480" cy="6891331"/>
        </p:xfrm>
        <a:graphic>
          <a:graphicData uri="http://schemas.openxmlformats.org/drawingml/2006/table">
            <a:tbl>
              <a:tblPr firstRow="1" bandRow="1">
                <a:tableStyleId>{5C22544A-7EE6-4342-B048-85BDC9FD1C3A}</a:tableStyleId>
              </a:tblPr>
              <a:tblGrid>
                <a:gridCol w="2512094">
                  <a:extLst>
                    <a:ext uri="{9D8B030D-6E8A-4147-A177-3AD203B41FA5}">
                      <a16:colId xmlns:a16="http://schemas.microsoft.com/office/drawing/2014/main" val="2265885964"/>
                    </a:ext>
                  </a:extLst>
                </a:gridCol>
                <a:gridCol w="2074445">
                  <a:extLst>
                    <a:ext uri="{9D8B030D-6E8A-4147-A177-3AD203B41FA5}">
                      <a16:colId xmlns:a16="http://schemas.microsoft.com/office/drawing/2014/main" val="1751222776"/>
                    </a:ext>
                  </a:extLst>
                </a:gridCol>
                <a:gridCol w="2338465">
                  <a:extLst>
                    <a:ext uri="{9D8B030D-6E8A-4147-A177-3AD203B41FA5}">
                      <a16:colId xmlns:a16="http://schemas.microsoft.com/office/drawing/2014/main" val="502183644"/>
                    </a:ext>
                  </a:extLst>
                </a:gridCol>
                <a:gridCol w="2300748">
                  <a:extLst>
                    <a:ext uri="{9D8B030D-6E8A-4147-A177-3AD203B41FA5}">
                      <a16:colId xmlns:a16="http://schemas.microsoft.com/office/drawing/2014/main" val="2741726257"/>
                    </a:ext>
                  </a:extLst>
                </a:gridCol>
                <a:gridCol w="2036728">
                  <a:extLst>
                    <a:ext uri="{9D8B030D-6E8A-4147-A177-3AD203B41FA5}">
                      <a16:colId xmlns:a16="http://schemas.microsoft.com/office/drawing/2014/main" val="3991067052"/>
                    </a:ext>
                  </a:extLst>
                </a:gridCol>
                <a:gridCol w="2218000">
                  <a:extLst>
                    <a:ext uri="{9D8B030D-6E8A-4147-A177-3AD203B41FA5}">
                      <a16:colId xmlns:a16="http://schemas.microsoft.com/office/drawing/2014/main" val="3030709415"/>
                    </a:ext>
                  </a:extLst>
                </a:gridCol>
              </a:tblGrid>
              <a:tr h="1344038">
                <a:tc>
                  <a:txBody>
                    <a:bodyPr/>
                    <a:lstStyle/>
                    <a:p>
                      <a:endParaRPr lang="en-CA" sz="2400" dirty="0">
                        <a:latin typeface="Arial" panose="020B0604020202020204" pitchFamily="34" charset="0"/>
                        <a:cs typeface="Arial" panose="020B0604020202020204" pitchFamily="34" charset="0"/>
                      </a:endParaRPr>
                    </a:p>
                  </a:txBody>
                  <a:tcPr>
                    <a:solidFill>
                      <a:srgbClr val="1F86B3"/>
                    </a:solidFill>
                  </a:tcPr>
                </a:tc>
                <a:tc>
                  <a:txBody>
                    <a:bodyPr/>
                    <a:lstStyle/>
                    <a:p>
                      <a:pPr algn="ctr"/>
                      <a:r>
                        <a:rPr lang="en-CA" sz="2400" dirty="0">
                          <a:latin typeface="Arial" panose="020B0604020202020204" pitchFamily="34" charset="0"/>
                          <a:cs typeface="Arial" panose="020B0604020202020204" pitchFamily="34" charset="0"/>
                        </a:rPr>
                        <a:t>White Fox Full Charge Regular</a:t>
                      </a:r>
                      <a:br>
                        <a:rPr lang="en-CA" sz="2400" dirty="0">
                          <a:latin typeface="Arial" panose="020B0604020202020204" pitchFamily="34" charset="0"/>
                          <a:cs typeface="Arial" panose="020B0604020202020204" pitchFamily="34" charset="0"/>
                        </a:rPr>
                      </a:br>
                      <a:r>
                        <a:rPr lang="en-CA" sz="2400" dirty="0">
                          <a:latin typeface="Arial" panose="020B0604020202020204" pitchFamily="34" charset="0"/>
                          <a:cs typeface="Arial" panose="020B0604020202020204" pitchFamily="34" charset="0"/>
                        </a:rPr>
                        <a:t>17.5 mg </a:t>
                      </a:r>
                    </a:p>
                  </a:txBody>
                  <a:tcPr>
                    <a:solidFill>
                      <a:srgbClr val="1F86B3"/>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kumimoji="0" lang="en-CA"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White Fox Black Edition Slim</a:t>
                      </a:r>
                      <a:br>
                        <a:rPr kumimoji="0" lang="en-CA"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br>
                      <a:r>
                        <a:rPr kumimoji="0" lang="en-CA"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20.5 mg</a:t>
                      </a:r>
                    </a:p>
                  </a:txBody>
                  <a:tcPr>
                    <a:solidFill>
                      <a:srgbClr val="1F86B3"/>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kumimoji="0" lang="en-CA"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Own-Brand Cigarettes</a:t>
                      </a:r>
                    </a:p>
                  </a:txBody>
                  <a:tcPr>
                    <a:solidFill>
                      <a:srgbClr val="1F86B3"/>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kumimoji="0" lang="en-CA"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General Snus Wintergreen</a:t>
                      </a:r>
                    </a:p>
                  </a:txBody>
                  <a:tcPr>
                    <a:solidFill>
                      <a:srgbClr val="1F86B3"/>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kumimoji="0" lang="en-CA"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Nicorette Gum Mint</a:t>
                      </a:r>
                    </a:p>
                    <a:p>
                      <a:pPr marL="0" marR="0" lvl="0" indent="0" algn="ctr" defTabSz="3291840" rtl="0" eaLnBrk="1" fontAlgn="auto" latinLnBrk="0" hangingPunct="1">
                        <a:lnSpc>
                          <a:spcPct val="100000"/>
                        </a:lnSpc>
                        <a:spcBef>
                          <a:spcPts val="0"/>
                        </a:spcBef>
                        <a:spcAft>
                          <a:spcPts val="0"/>
                        </a:spcAft>
                        <a:buClrTx/>
                        <a:buSzTx/>
                        <a:buFontTx/>
                        <a:buNone/>
                        <a:tabLst/>
                        <a:defRPr/>
                      </a:pPr>
                      <a:r>
                        <a:rPr kumimoji="0" lang="en-CA"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4 mg   </a:t>
                      </a:r>
                    </a:p>
                  </a:txBody>
                  <a:tcPr>
                    <a:solidFill>
                      <a:srgbClr val="1F86B3"/>
                    </a:solidFill>
                  </a:tcPr>
                </a:tc>
                <a:extLst>
                  <a:ext uri="{0D108BD9-81ED-4DB2-BD59-A6C34878D82A}">
                    <a16:rowId xmlns:a16="http://schemas.microsoft.com/office/drawing/2014/main" val="2703777932"/>
                  </a:ext>
                </a:extLst>
              </a:tr>
              <a:tr h="422435">
                <a:tc gridSpan="6">
                  <a:txBody>
                    <a:bodyPr/>
                    <a:lstStyle/>
                    <a:p>
                      <a:r>
                        <a:rPr lang="en-CA" sz="2400" b="1" baseline="0" dirty="0">
                          <a:latin typeface="Arial" panose="020B0604020202020204" pitchFamily="34" charset="0"/>
                          <a:cs typeface="Arial" panose="020B0604020202020204" pitchFamily="34" charset="0"/>
                        </a:rPr>
                        <a:t>Number of Products Used</a:t>
                      </a:r>
                    </a:p>
                  </a:txBody>
                  <a:tcPr>
                    <a:solidFill>
                      <a:schemeClr val="bg1">
                        <a:lumMod val="85000"/>
                      </a:schemeClr>
                    </a:solidFill>
                  </a:tcPr>
                </a:tc>
                <a:tc hMerge="1">
                  <a:txBody>
                    <a:bodyPr/>
                    <a:lstStyle/>
                    <a:p>
                      <a:endParaRPr lang="en-CA" sz="2400" dirty="0">
                        <a:latin typeface="Arial" panose="020B0604020202020204" pitchFamily="34" charset="0"/>
                        <a:cs typeface="Arial" panose="020B0604020202020204" pitchFamily="34" charset="0"/>
                      </a:endParaRPr>
                    </a:p>
                  </a:txBody>
                  <a:tcPr>
                    <a:solidFill>
                      <a:schemeClr val="bg1">
                        <a:lumMod val="85000"/>
                      </a:schemeClr>
                    </a:solidFill>
                  </a:tcPr>
                </a:tc>
                <a:tc hMerge="1">
                  <a:txBody>
                    <a:bodyPr/>
                    <a:lstStyle/>
                    <a:p>
                      <a:endParaRPr lang="en-CA" sz="2400" dirty="0">
                        <a:latin typeface="Arial" panose="020B0604020202020204" pitchFamily="34" charset="0"/>
                        <a:cs typeface="Arial" panose="020B0604020202020204" pitchFamily="34" charset="0"/>
                      </a:endParaRPr>
                    </a:p>
                  </a:txBody>
                  <a:tcPr>
                    <a:solidFill>
                      <a:schemeClr val="bg1">
                        <a:lumMod val="85000"/>
                      </a:schemeClr>
                    </a:solidFill>
                  </a:tcPr>
                </a:tc>
                <a:tc hMerge="1">
                  <a:txBody>
                    <a:bodyPr/>
                    <a:lstStyle/>
                    <a:p>
                      <a:endParaRPr lang="en-CA" sz="2400" dirty="0">
                        <a:latin typeface="Arial" panose="020B0604020202020204" pitchFamily="34" charset="0"/>
                        <a:cs typeface="Arial" panose="020B0604020202020204" pitchFamily="34" charset="0"/>
                      </a:endParaRPr>
                    </a:p>
                  </a:txBody>
                  <a:tcPr>
                    <a:solidFill>
                      <a:schemeClr val="bg1">
                        <a:lumMod val="85000"/>
                      </a:schemeClr>
                    </a:solidFill>
                  </a:tcPr>
                </a:tc>
                <a:tc hMerge="1">
                  <a:txBody>
                    <a:bodyPr/>
                    <a:lstStyle/>
                    <a:p>
                      <a:endParaRPr lang="en-CA" sz="2400" dirty="0">
                        <a:latin typeface="Arial" panose="020B0604020202020204" pitchFamily="34" charset="0"/>
                        <a:cs typeface="Arial" panose="020B0604020202020204" pitchFamily="34" charset="0"/>
                      </a:endParaRPr>
                    </a:p>
                  </a:txBody>
                  <a:tcPr>
                    <a:solidFill>
                      <a:schemeClr val="bg1">
                        <a:lumMod val="85000"/>
                      </a:schemeClr>
                    </a:solidFill>
                  </a:tcPr>
                </a:tc>
                <a:tc hMerge="1">
                  <a:txBody>
                    <a:bodyPr/>
                    <a:lstStyle/>
                    <a:p>
                      <a:endParaRPr lang="en-CA" sz="2400" dirty="0">
                        <a:latin typeface="Arial" panose="020B0604020202020204" pitchFamily="34" charset="0"/>
                        <a:cs typeface="Arial" panose="020B0604020202020204" pitchFamily="34" charset="0"/>
                      </a:endParaRPr>
                    </a:p>
                  </a:txBody>
                  <a:tcPr>
                    <a:solidFill>
                      <a:schemeClr val="bg1">
                        <a:lumMod val="85000"/>
                      </a:schemeClr>
                    </a:solidFill>
                  </a:tcPr>
                </a:tc>
                <a:extLst>
                  <a:ext uri="{0D108BD9-81ED-4DB2-BD59-A6C34878D82A}">
                    <a16:rowId xmlns:a16="http://schemas.microsoft.com/office/drawing/2014/main" val="3187471998"/>
                  </a:ext>
                </a:extLst>
              </a:tr>
              <a:tr h="699161">
                <a:tc>
                  <a:txBody>
                    <a:bodyPr/>
                    <a:lstStyle/>
                    <a:p>
                      <a:pPr marL="144000" algn="l">
                        <a:lnSpc>
                          <a:spcPts val="1350"/>
                        </a:lnSpc>
                        <a:spcBef>
                          <a:spcPts val="300"/>
                        </a:spcBef>
                        <a:spcAft>
                          <a:spcPts val="300"/>
                        </a:spcAft>
                        <a:buNone/>
                      </a:pPr>
                      <a:r>
                        <a:rPr lang="en-US" sz="2400" kern="800" dirty="0">
                          <a:effectLst/>
                          <a:latin typeface="Arial" panose="020B0604020202020204" pitchFamily="34" charset="0"/>
                          <a:ea typeface="Times New Roman" panose="02020603050405020304" pitchFamily="18" charset="0"/>
                          <a:cs typeface="Arial" panose="020B0604020202020204" pitchFamily="34" charset="0"/>
                        </a:rPr>
                        <a:t>Mean (SD)</a:t>
                      </a:r>
                      <a:endParaRPr lang="en-CA" sz="2400" kern="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ctr">
                        <a:lnSpc>
                          <a:spcPts val="1350"/>
                        </a:lnSpc>
                        <a:spcBef>
                          <a:spcPts val="300"/>
                        </a:spcBef>
                        <a:spcAft>
                          <a:spcPts val="300"/>
                        </a:spcAft>
                        <a:buNone/>
                      </a:pPr>
                      <a:r>
                        <a:rPr lang="en-US" sz="2400" kern="800" dirty="0">
                          <a:effectLst/>
                          <a:latin typeface="Arial" panose="020B0604020202020204" pitchFamily="34" charset="0"/>
                          <a:ea typeface="Times New Roman" panose="02020603050405020304" pitchFamily="18" charset="0"/>
                          <a:cs typeface="Arial" panose="020B0604020202020204" pitchFamily="34" charset="0"/>
                        </a:rPr>
                        <a:t>1.9 (0.78)</a:t>
                      </a:r>
                      <a:endParaRPr lang="en-CA" sz="2400" kern="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ctr">
                        <a:lnSpc>
                          <a:spcPts val="1350"/>
                        </a:lnSpc>
                        <a:spcBef>
                          <a:spcPts val="300"/>
                        </a:spcBef>
                        <a:spcAft>
                          <a:spcPts val="300"/>
                        </a:spcAft>
                        <a:buNone/>
                      </a:pPr>
                      <a:r>
                        <a:rPr lang="en-US" sz="2400" kern="800" dirty="0">
                          <a:effectLst/>
                          <a:latin typeface="Arial" panose="020B0604020202020204" pitchFamily="34" charset="0"/>
                          <a:ea typeface="Times New Roman" panose="02020603050405020304" pitchFamily="18" charset="0"/>
                          <a:cs typeface="Arial" panose="020B0604020202020204" pitchFamily="34" charset="0"/>
                        </a:rPr>
                        <a:t>1.6 (0.68)</a:t>
                      </a:r>
                      <a:endParaRPr lang="en-CA" sz="2400" kern="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ctr">
                        <a:lnSpc>
                          <a:spcPts val="1350"/>
                        </a:lnSpc>
                        <a:spcBef>
                          <a:spcPts val="300"/>
                        </a:spcBef>
                        <a:spcAft>
                          <a:spcPts val="300"/>
                        </a:spcAft>
                        <a:buNone/>
                      </a:pPr>
                      <a:r>
                        <a:rPr lang="en-US" sz="2400" kern="800">
                          <a:effectLst/>
                          <a:latin typeface="Arial" panose="020B0604020202020204" pitchFamily="34" charset="0"/>
                          <a:ea typeface="Times New Roman" panose="02020603050405020304" pitchFamily="18" charset="0"/>
                          <a:cs typeface="Arial" panose="020B0604020202020204" pitchFamily="34" charset="0"/>
                        </a:rPr>
                        <a:t>4.9 (2.08)</a:t>
                      </a:r>
                      <a:endParaRPr lang="en-CA" sz="2400" kern="8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ctr">
                        <a:lnSpc>
                          <a:spcPts val="1350"/>
                        </a:lnSpc>
                        <a:spcBef>
                          <a:spcPts val="300"/>
                        </a:spcBef>
                        <a:spcAft>
                          <a:spcPts val="300"/>
                        </a:spcAft>
                        <a:buNone/>
                      </a:pPr>
                      <a:r>
                        <a:rPr lang="en-US" sz="2400" kern="800">
                          <a:effectLst/>
                          <a:latin typeface="Arial" panose="020B0604020202020204" pitchFamily="34" charset="0"/>
                          <a:ea typeface="Times New Roman" panose="02020603050405020304" pitchFamily="18" charset="0"/>
                          <a:cs typeface="Arial" panose="020B0604020202020204" pitchFamily="34" charset="0"/>
                        </a:rPr>
                        <a:t>2.6 (1.20)</a:t>
                      </a:r>
                      <a:endParaRPr lang="en-CA" sz="2400" kern="8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ctr">
                        <a:lnSpc>
                          <a:spcPts val="1350"/>
                        </a:lnSpc>
                        <a:spcBef>
                          <a:spcPts val="300"/>
                        </a:spcBef>
                        <a:spcAft>
                          <a:spcPts val="300"/>
                        </a:spcAft>
                        <a:buNone/>
                      </a:pPr>
                      <a:r>
                        <a:rPr lang="en-US" sz="2400" kern="800">
                          <a:effectLst/>
                          <a:latin typeface="Arial" panose="020B0604020202020204" pitchFamily="34" charset="0"/>
                          <a:ea typeface="Times New Roman" panose="02020603050405020304" pitchFamily="18" charset="0"/>
                          <a:cs typeface="Arial" panose="020B0604020202020204" pitchFamily="34" charset="0"/>
                        </a:rPr>
                        <a:t>2.8 (1.50)</a:t>
                      </a:r>
                      <a:endParaRPr lang="en-CA" sz="2400" kern="8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extLst>
                  <a:ext uri="{0D108BD9-81ED-4DB2-BD59-A6C34878D82A}">
                    <a16:rowId xmlns:a16="http://schemas.microsoft.com/office/drawing/2014/main" val="4254195476"/>
                  </a:ext>
                </a:extLst>
              </a:tr>
              <a:tr h="595586">
                <a:tc>
                  <a:txBody>
                    <a:bodyPr/>
                    <a:lstStyle/>
                    <a:p>
                      <a:pPr marL="144000" algn="l">
                        <a:lnSpc>
                          <a:spcPts val="1350"/>
                        </a:lnSpc>
                        <a:spcBef>
                          <a:spcPts val="300"/>
                        </a:spcBef>
                        <a:spcAft>
                          <a:spcPts val="300"/>
                        </a:spcAft>
                        <a:buNone/>
                      </a:pPr>
                      <a:r>
                        <a:rPr lang="en-US" sz="2400" kern="800" dirty="0">
                          <a:effectLst/>
                          <a:latin typeface="Arial" panose="020B0604020202020204" pitchFamily="34" charset="0"/>
                          <a:ea typeface="Times New Roman" panose="02020603050405020304" pitchFamily="18" charset="0"/>
                          <a:cs typeface="Arial" panose="020B0604020202020204" pitchFamily="34" charset="0"/>
                        </a:rPr>
                        <a:t>Median</a:t>
                      </a:r>
                      <a:endParaRPr lang="en-CA" sz="2400" kern="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ctr">
                        <a:lnSpc>
                          <a:spcPts val="1350"/>
                        </a:lnSpc>
                        <a:spcBef>
                          <a:spcPts val="300"/>
                        </a:spcBef>
                        <a:spcAft>
                          <a:spcPts val="300"/>
                        </a:spcAft>
                        <a:buNone/>
                      </a:pPr>
                      <a:r>
                        <a:rPr lang="en-US" sz="2400" kern="800" dirty="0">
                          <a:effectLst/>
                          <a:latin typeface="Arial" panose="020B0604020202020204" pitchFamily="34" charset="0"/>
                          <a:ea typeface="Times New Roman" panose="02020603050405020304" pitchFamily="18" charset="0"/>
                          <a:cs typeface="Arial" panose="020B0604020202020204" pitchFamily="34" charset="0"/>
                        </a:rPr>
                        <a:t>2.0</a:t>
                      </a:r>
                      <a:endParaRPr lang="en-CA" sz="2400" kern="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ctr">
                        <a:lnSpc>
                          <a:spcPts val="1350"/>
                        </a:lnSpc>
                        <a:spcBef>
                          <a:spcPts val="300"/>
                        </a:spcBef>
                        <a:spcAft>
                          <a:spcPts val="300"/>
                        </a:spcAft>
                        <a:buNone/>
                      </a:pPr>
                      <a:r>
                        <a:rPr lang="en-US" sz="2400" kern="800" dirty="0">
                          <a:effectLst/>
                          <a:latin typeface="Arial" panose="020B0604020202020204" pitchFamily="34" charset="0"/>
                          <a:ea typeface="Times New Roman" panose="02020603050405020304" pitchFamily="18" charset="0"/>
                          <a:cs typeface="Arial" panose="020B0604020202020204" pitchFamily="34" charset="0"/>
                        </a:rPr>
                        <a:t>1.5</a:t>
                      </a:r>
                      <a:endParaRPr lang="en-CA" sz="2400" kern="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ctr">
                        <a:lnSpc>
                          <a:spcPts val="1350"/>
                        </a:lnSpc>
                        <a:spcBef>
                          <a:spcPts val="300"/>
                        </a:spcBef>
                        <a:spcAft>
                          <a:spcPts val="300"/>
                        </a:spcAft>
                        <a:buNone/>
                      </a:pPr>
                      <a:r>
                        <a:rPr lang="en-US" sz="2400" kern="800" dirty="0">
                          <a:effectLst/>
                          <a:latin typeface="Arial" panose="020B0604020202020204" pitchFamily="34" charset="0"/>
                          <a:ea typeface="Times New Roman" panose="02020603050405020304" pitchFamily="18" charset="0"/>
                          <a:cs typeface="Arial" panose="020B0604020202020204" pitchFamily="34" charset="0"/>
                        </a:rPr>
                        <a:t>4.0</a:t>
                      </a:r>
                      <a:endParaRPr lang="en-CA" sz="2400" kern="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ctr">
                        <a:lnSpc>
                          <a:spcPts val="1350"/>
                        </a:lnSpc>
                        <a:spcBef>
                          <a:spcPts val="300"/>
                        </a:spcBef>
                        <a:spcAft>
                          <a:spcPts val="300"/>
                        </a:spcAft>
                        <a:buNone/>
                      </a:pPr>
                      <a:r>
                        <a:rPr lang="en-US" sz="2400" kern="800" dirty="0">
                          <a:effectLst/>
                          <a:latin typeface="Arial" panose="020B0604020202020204" pitchFamily="34" charset="0"/>
                          <a:ea typeface="Times New Roman" panose="02020603050405020304" pitchFamily="18" charset="0"/>
                          <a:cs typeface="Arial" panose="020B0604020202020204" pitchFamily="34" charset="0"/>
                        </a:rPr>
                        <a:t>3.0</a:t>
                      </a:r>
                      <a:endParaRPr lang="en-CA" sz="2400" kern="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ctr">
                        <a:lnSpc>
                          <a:spcPts val="1350"/>
                        </a:lnSpc>
                        <a:spcBef>
                          <a:spcPts val="300"/>
                        </a:spcBef>
                        <a:spcAft>
                          <a:spcPts val="300"/>
                        </a:spcAft>
                        <a:buNone/>
                      </a:pPr>
                      <a:r>
                        <a:rPr lang="en-US" sz="2400" kern="800">
                          <a:effectLst/>
                          <a:latin typeface="Arial" panose="020B0604020202020204" pitchFamily="34" charset="0"/>
                          <a:ea typeface="Times New Roman" panose="02020603050405020304" pitchFamily="18" charset="0"/>
                          <a:cs typeface="Arial" panose="020B0604020202020204" pitchFamily="34" charset="0"/>
                        </a:rPr>
                        <a:t>3.0</a:t>
                      </a:r>
                      <a:endParaRPr lang="en-CA" sz="2400" kern="8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extLst>
                  <a:ext uri="{0D108BD9-81ED-4DB2-BD59-A6C34878D82A}">
                    <a16:rowId xmlns:a16="http://schemas.microsoft.com/office/drawing/2014/main" val="2657035076"/>
                  </a:ext>
                </a:extLst>
              </a:tr>
              <a:tr h="715856">
                <a:tc>
                  <a:txBody>
                    <a:bodyPr/>
                    <a:lstStyle/>
                    <a:p>
                      <a:pPr marL="144000" algn="l">
                        <a:lnSpc>
                          <a:spcPts val="1350"/>
                        </a:lnSpc>
                        <a:spcBef>
                          <a:spcPts val="300"/>
                        </a:spcBef>
                        <a:spcAft>
                          <a:spcPts val="300"/>
                        </a:spcAft>
                        <a:buNone/>
                      </a:pPr>
                      <a:r>
                        <a:rPr lang="en-US" sz="2400" kern="800" dirty="0">
                          <a:effectLst/>
                          <a:latin typeface="Arial" panose="020B0604020202020204" pitchFamily="34" charset="0"/>
                          <a:ea typeface="Times New Roman" panose="02020603050405020304" pitchFamily="18" charset="0"/>
                          <a:cs typeface="Arial" panose="020B0604020202020204" pitchFamily="34" charset="0"/>
                        </a:rPr>
                        <a:t>Range</a:t>
                      </a:r>
                      <a:endParaRPr lang="en-CA" sz="2400" kern="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ctr">
                        <a:lnSpc>
                          <a:spcPts val="1350"/>
                        </a:lnSpc>
                        <a:spcBef>
                          <a:spcPts val="300"/>
                        </a:spcBef>
                        <a:spcAft>
                          <a:spcPts val="300"/>
                        </a:spcAft>
                        <a:buNone/>
                      </a:pPr>
                      <a:r>
                        <a:rPr lang="en-US" sz="2400" kern="800" dirty="0">
                          <a:effectLst/>
                          <a:latin typeface="Arial" panose="020B0604020202020204" pitchFamily="34" charset="0"/>
                          <a:ea typeface="Times New Roman" panose="02020603050405020304" pitchFamily="18" charset="0"/>
                          <a:cs typeface="Arial" panose="020B0604020202020204" pitchFamily="34" charset="0"/>
                        </a:rPr>
                        <a:t>1, 3</a:t>
                      </a:r>
                      <a:endParaRPr lang="en-CA" sz="2400" kern="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ctr">
                        <a:lnSpc>
                          <a:spcPts val="1350"/>
                        </a:lnSpc>
                        <a:spcBef>
                          <a:spcPts val="300"/>
                        </a:spcBef>
                        <a:spcAft>
                          <a:spcPts val="300"/>
                        </a:spcAft>
                        <a:buNone/>
                      </a:pPr>
                      <a:r>
                        <a:rPr lang="en-US" sz="2400" kern="800">
                          <a:effectLst/>
                          <a:latin typeface="Arial" panose="020B0604020202020204" pitchFamily="34" charset="0"/>
                          <a:ea typeface="Times New Roman" panose="02020603050405020304" pitchFamily="18" charset="0"/>
                          <a:cs typeface="Arial" panose="020B0604020202020204" pitchFamily="34" charset="0"/>
                        </a:rPr>
                        <a:t>1, 3</a:t>
                      </a:r>
                      <a:endParaRPr lang="en-CA" sz="2400" kern="8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ctr">
                        <a:lnSpc>
                          <a:spcPts val="1350"/>
                        </a:lnSpc>
                        <a:spcBef>
                          <a:spcPts val="300"/>
                        </a:spcBef>
                        <a:spcAft>
                          <a:spcPts val="300"/>
                        </a:spcAft>
                        <a:buNone/>
                      </a:pPr>
                      <a:r>
                        <a:rPr lang="en-US" sz="2400" kern="800">
                          <a:effectLst/>
                          <a:latin typeface="Arial" panose="020B0604020202020204" pitchFamily="34" charset="0"/>
                          <a:ea typeface="Times New Roman" panose="02020603050405020304" pitchFamily="18" charset="0"/>
                          <a:cs typeface="Arial" panose="020B0604020202020204" pitchFamily="34" charset="0"/>
                        </a:rPr>
                        <a:t>1, 9</a:t>
                      </a:r>
                      <a:endParaRPr lang="en-CA" sz="2400" kern="8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ctr">
                        <a:lnSpc>
                          <a:spcPts val="1350"/>
                        </a:lnSpc>
                        <a:spcBef>
                          <a:spcPts val="300"/>
                        </a:spcBef>
                        <a:spcAft>
                          <a:spcPts val="300"/>
                        </a:spcAft>
                        <a:buNone/>
                      </a:pPr>
                      <a:r>
                        <a:rPr lang="en-US" sz="2400" kern="800" dirty="0">
                          <a:effectLst/>
                          <a:latin typeface="Arial" panose="020B0604020202020204" pitchFamily="34" charset="0"/>
                          <a:ea typeface="Times New Roman" panose="02020603050405020304" pitchFamily="18" charset="0"/>
                          <a:cs typeface="Arial" panose="020B0604020202020204" pitchFamily="34" charset="0"/>
                        </a:rPr>
                        <a:t>1, 5</a:t>
                      </a:r>
                      <a:endParaRPr lang="en-CA" sz="2400" kern="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tc>
                  <a:txBody>
                    <a:bodyPr/>
                    <a:lstStyle/>
                    <a:p>
                      <a:pPr algn="ctr">
                        <a:lnSpc>
                          <a:spcPts val="1350"/>
                        </a:lnSpc>
                        <a:spcBef>
                          <a:spcPts val="300"/>
                        </a:spcBef>
                        <a:spcAft>
                          <a:spcPts val="300"/>
                        </a:spcAft>
                        <a:buNone/>
                      </a:pPr>
                      <a:r>
                        <a:rPr lang="en-US" sz="2400" kern="800" dirty="0">
                          <a:effectLst/>
                          <a:latin typeface="Arial" panose="020B0604020202020204" pitchFamily="34" charset="0"/>
                          <a:ea typeface="Times New Roman" panose="02020603050405020304" pitchFamily="18" charset="0"/>
                          <a:cs typeface="Arial" panose="020B0604020202020204" pitchFamily="34" charset="0"/>
                        </a:rPr>
                        <a:t>1, 7</a:t>
                      </a:r>
                      <a:endParaRPr lang="en-CA" sz="2400" kern="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bg1">
                        <a:lumMod val="85000"/>
                      </a:schemeClr>
                    </a:solidFill>
                  </a:tcPr>
                </a:tc>
                <a:extLst>
                  <a:ext uri="{0D108BD9-81ED-4DB2-BD59-A6C34878D82A}">
                    <a16:rowId xmlns:a16="http://schemas.microsoft.com/office/drawing/2014/main" val="3099597251"/>
                  </a:ext>
                </a:extLst>
              </a:tr>
              <a:tr h="697832">
                <a:tc gridSpan="6">
                  <a:txBody>
                    <a:bodyPr/>
                    <a:lstStyle/>
                    <a:p>
                      <a:pPr algn="l"/>
                      <a:r>
                        <a:rPr lang="en-CA" sz="2400" b="1" baseline="0" dirty="0">
                          <a:latin typeface="Arial" panose="020B0604020202020204" pitchFamily="34" charset="0"/>
                          <a:cs typeface="Arial" panose="020B0604020202020204" pitchFamily="34" charset="0"/>
                        </a:rPr>
                        <a:t>Nicotine Plasma Concentration at 4 Hours Post-Use (ng/mL)</a:t>
                      </a:r>
                    </a:p>
                  </a:txBody>
                  <a:tcPr anchor="ctr">
                    <a:solidFill>
                      <a:schemeClr val="bg1">
                        <a:lumMod val="85000"/>
                      </a:schemeClr>
                    </a:solidFill>
                  </a:tcPr>
                </a:tc>
                <a:tc hMerge="1">
                  <a:txBody>
                    <a:bodyPr/>
                    <a:lstStyle/>
                    <a:p>
                      <a:pPr algn="ctr"/>
                      <a:endParaRPr lang="en-CA" sz="2400" dirty="0">
                        <a:latin typeface="Arial" panose="020B0604020202020204" pitchFamily="34" charset="0"/>
                        <a:cs typeface="Arial" panose="020B0604020202020204" pitchFamily="34" charset="0"/>
                      </a:endParaRPr>
                    </a:p>
                  </a:txBody>
                  <a:tcPr>
                    <a:solidFill>
                      <a:schemeClr val="bg1">
                        <a:lumMod val="85000"/>
                      </a:schemeClr>
                    </a:solidFill>
                  </a:tcPr>
                </a:tc>
                <a:tc hMerge="1">
                  <a:txBody>
                    <a:bodyPr/>
                    <a:lstStyle/>
                    <a:p>
                      <a:pPr algn="ctr"/>
                      <a:endParaRPr lang="en-CA" sz="2400" dirty="0">
                        <a:latin typeface="Arial" panose="020B0604020202020204" pitchFamily="34" charset="0"/>
                        <a:cs typeface="Arial" panose="020B0604020202020204" pitchFamily="34" charset="0"/>
                      </a:endParaRPr>
                    </a:p>
                  </a:txBody>
                  <a:tcPr>
                    <a:solidFill>
                      <a:schemeClr val="bg1">
                        <a:lumMod val="85000"/>
                      </a:schemeClr>
                    </a:solidFill>
                  </a:tcPr>
                </a:tc>
                <a:tc hMerge="1">
                  <a:txBody>
                    <a:bodyPr/>
                    <a:lstStyle/>
                    <a:p>
                      <a:pPr algn="ctr"/>
                      <a:endParaRPr lang="en-CA" sz="2400" dirty="0">
                        <a:latin typeface="Arial" panose="020B0604020202020204" pitchFamily="34" charset="0"/>
                        <a:cs typeface="Arial" panose="020B0604020202020204" pitchFamily="34" charset="0"/>
                      </a:endParaRPr>
                    </a:p>
                  </a:txBody>
                  <a:tcPr>
                    <a:solidFill>
                      <a:schemeClr val="bg1">
                        <a:lumMod val="85000"/>
                      </a:schemeClr>
                    </a:solidFill>
                  </a:tcPr>
                </a:tc>
                <a:tc hMerge="1">
                  <a:txBody>
                    <a:bodyPr/>
                    <a:lstStyle/>
                    <a:p>
                      <a:pPr algn="ctr"/>
                      <a:endParaRPr lang="en-CA" sz="2400" dirty="0">
                        <a:latin typeface="Arial" panose="020B0604020202020204" pitchFamily="34" charset="0"/>
                        <a:cs typeface="Arial" panose="020B0604020202020204" pitchFamily="34" charset="0"/>
                      </a:endParaRPr>
                    </a:p>
                  </a:txBody>
                  <a:tcPr>
                    <a:solidFill>
                      <a:schemeClr val="bg1">
                        <a:lumMod val="85000"/>
                      </a:schemeClr>
                    </a:solidFill>
                  </a:tcPr>
                </a:tc>
                <a:tc hMerge="1">
                  <a:txBody>
                    <a:bodyPr/>
                    <a:lstStyle/>
                    <a:p>
                      <a:pPr algn="ctr"/>
                      <a:endParaRPr lang="en-CA" sz="2400" dirty="0">
                        <a:latin typeface="Arial" panose="020B0604020202020204" pitchFamily="34" charset="0"/>
                        <a:cs typeface="Arial" panose="020B0604020202020204" pitchFamily="34" charset="0"/>
                      </a:endParaRPr>
                    </a:p>
                  </a:txBody>
                  <a:tcPr>
                    <a:solidFill>
                      <a:schemeClr val="bg1">
                        <a:lumMod val="85000"/>
                      </a:schemeClr>
                    </a:solidFill>
                  </a:tcPr>
                </a:tc>
                <a:extLst>
                  <a:ext uri="{0D108BD9-81ED-4DB2-BD59-A6C34878D82A}">
                    <a16:rowId xmlns:a16="http://schemas.microsoft.com/office/drawing/2014/main" val="2976700552"/>
                  </a:ext>
                </a:extLst>
              </a:tr>
              <a:tr h="885628">
                <a:tc>
                  <a:txBody>
                    <a:bodyPr/>
                    <a:lstStyle/>
                    <a:p>
                      <a:pPr marL="144000"/>
                      <a:r>
                        <a:rPr lang="en-CA" sz="2400" dirty="0">
                          <a:latin typeface="Arial" panose="020B0604020202020204" pitchFamily="34" charset="0"/>
                          <a:cs typeface="Arial" panose="020B0604020202020204" pitchFamily="34" charset="0"/>
                        </a:rPr>
                        <a:t>Mean (SD)</a:t>
                      </a:r>
                    </a:p>
                  </a:txBody>
                  <a:tcPr>
                    <a:solidFill>
                      <a:schemeClr val="bg1">
                        <a:lumMod val="85000"/>
                      </a:schemeClr>
                    </a:solidFill>
                  </a:tcPr>
                </a:tc>
                <a:tc>
                  <a:txBody>
                    <a:bodyPr/>
                    <a:lstStyle/>
                    <a:p>
                      <a:pPr algn="ctr"/>
                      <a:r>
                        <a:rPr lang="en-CA" sz="2400" dirty="0">
                          <a:latin typeface="Arial" panose="020B0604020202020204" pitchFamily="34" charset="0"/>
                          <a:cs typeface="Arial" panose="020B0604020202020204" pitchFamily="34" charset="0"/>
                        </a:rPr>
                        <a:t>28.93 (21.52)</a:t>
                      </a:r>
                    </a:p>
                  </a:txBody>
                  <a:tcPr>
                    <a:solidFill>
                      <a:schemeClr val="bg1">
                        <a:lumMod val="85000"/>
                      </a:schemeClr>
                    </a:solidFill>
                  </a:tcPr>
                </a:tc>
                <a:tc>
                  <a:txBody>
                    <a:bodyPr/>
                    <a:lstStyle/>
                    <a:p>
                      <a:pPr algn="ctr"/>
                      <a:r>
                        <a:rPr lang="en-CA" sz="2400" dirty="0">
                          <a:latin typeface="Arial" panose="020B0604020202020204" pitchFamily="34" charset="0"/>
                          <a:cs typeface="Arial" panose="020B0604020202020204" pitchFamily="34" charset="0"/>
                        </a:rPr>
                        <a:t>26.04 (18.25)</a:t>
                      </a:r>
                    </a:p>
                  </a:txBody>
                  <a:tcPr>
                    <a:solidFill>
                      <a:schemeClr val="bg1">
                        <a:lumMod val="85000"/>
                      </a:schemeClr>
                    </a:solidFill>
                  </a:tcPr>
                </a:tc>
                <a:tc>
                  <a:txBody>
                    <a:bodyPr/>
                    <a:lstStyle/>
                    <a:p>
                      <a:pPr algn="ctr"/>
                      <a:r>
                        <a:rPr lang="en-CA" sz="2400" dirty="0">
                          <a:latin typeface="Arial" panose="020B0604020202020204" pitchFamily="34" charset="0"/>
                          <a:cs typeface="Arial" panose="020B0604020202020204" pitchFamily="34" charset="0"/>
                        </a:rPr>
                        <a:t>22.37 (11.01)</a:t>
                      </a:r>
                    </a:p>
                  </a:txBody>
                  <a:tcPr>
                    <a:solidFill>
                      <a:schemeClr val="bg1">
                        <a:lumMod val="85000"/>
                      </a:schemeClr>
                    </a:solidFill>
                  </a:tcPr>
                </a:tc>
                <a:tc>
                  <a:txBody>
                    <a:bodyPr/>
                    <a:lstStyle/>
                    <a:p>
                      <a:pPr algn="ctr"/>
                      <a:r>
                        <a:rPr lang="en-CA" sz="2400" dirty="0">
                          <a:latin typeface="Arial" panose="020B0604020202020204" pitchFamily="34" charset="0"/>
                          <a:cs typeface="Arial" panose="020B0604020202020204" pitchFamily="34" charset="0"/>
                        </a:rPr>
                        <a:t>14.49 (12.70)</a:t>
                      </a:r>
                    </a:p>
                  </a:txBody>
                  <a:tcPr>
                    <a:solidFill>
                      <a:schemeClr val="bg1">
                        <a:lumMod val="85000"/>
                      </a:schemeClr>
                    </a:solidFill>
                  </a:tcPr>
                </a:tc>
                <a:tc>
                  <a:txBody>
                    <a:bodyPr/>
                    <a:lstStyle/>
                    <a:p>
                      <a:pPr algn="ctr"/>
                      <a:r>
                        <a:rPr lang="en-CA" sz="2400" dirty="0">
                          <a:latin typeface="Arial" panose="020B0604020202020204" pitchFamily="34" charset="0"/>
                          <a:cs typeface="Arial" panose="020B0604020202020204" pitchFamily="34" charset="0"/>
                        </a:rPr>
                        <a:t>10.22 (7.31)</a:t>
                      </a:r>
                    </a:p>
                  </a:txBody>
                  <a:tcPr>
                    <a:solidFill>
                      <a:schemeClr val="bg1">
                        <a:lumMod val="85000"/>
                      </a:schemeClr>
                    </a:solidFill>
                  </a:tcPr>
                </a:tc>
                <a:extLst>
                  <a:ext uri="{0D108BD9-81ED-4DB2-BD59-A6C34878D82A}">
                    <a16:rowId xmlns:a16="http://schemas.microsoft.com/office/drawing/2014/main" val="3044556588"/>
                  </a:ext>
                </a:extLst>
              </a:tr>
              <a:tr h="1285588">
                <a:tc>
                  <a:txBody>
                    <a:bodyPr/>
                    <a:lstStyle/>
                    <a:p>
                      <a:pPr marL="144000"/>
                      <a:r>
                        <a:rPr lang="en-CA" sz="2400" dirty="0">
                          <a:latin typeface="Arial" panose="020B0604020202020204" pitchFamily="34" charset="0"/>
                          <a:cs typeface="Arial" panose="020B0604020202020204" pitchFamily="34" charset="0"/>
                        </a:rPr>
                        <a:t>Median (Min, Max) </a:t>
                      </a:r>
                    </a:p>
                  </a:txBody>
                  <a:tcPr>
                    <a:solidFill>
                      <a:schemeClr val="bg1">
                        <a:lumMod val="85000"/>
                      </a:schemeClr>
                    </a:solidFill>
                  </a:tcPr>
                </a:tc>
                <a:tc>
                  <a:txBody>
                    <a:bodyPr/>
                    <a:lstStyle/>
                    <a:p>
                      <a:pPr algn="ctr"/>
                      <a:r>
                        <a:rPr lang="en-CA" sz="2400" dirty="0">
                          <a:latin typeface="Arial" panose="020B0604020202020204" pitchFamily="34" charset="0"/>
                          <a:cs typeface="Arial" panose="020B0604020202020204" pitchFamily="34" charset="0"/>
                        </a:rPr>
                        <a:t>28.5</a:t>
                      </a:r>
                      <a:br>
                        <a:rPr lang="en-CA" sz="2400" dirty="0">
                          <a:latin typeface="Arial" panose="020B0604020202020204" pitchFamily="34" charset="0"/>
                          <a:cs typeface="Arial" panose="020B0604020202020204" pitchFamily="34" charset="0"/>
                        </a:rPr>
                      </a:br>
                      <a:r>
                        <a:rPr lang="en-CA" sz="2400" dirty="0">
                          <a:latin typeface="Arial" panose="020B0604020202020204" pitchFamily="34" charset="0"/>
                          <a:cs typeface="Arial" panose="020B0604020202020204" pitchFamily="34" charset="0"/>
                        </a:rPr>
                        <a:t>(1.89, 66.1)</a:t>
                      </a:r>
                    </a:p>
                  </a:txBody>
                  <a:tcPr>
                    <a:solidFill>
                      <a:schemeClr val="bg1">
                        <a:lumMod val="85000"/>
                      </a:schemeClr>
                    </a:solidFill>
                  </a:tcPr>
                </a:tc>
                <a:tc>
                  <a:txBody>
                    <a:bodyPr/>
                    <a:lstStyle/>
                    <a:p>
                      <a:pPr algn="ctr"/>
                      <a:r>
                        <a:rPr lang="en-CA" sz="2400" dirty="0">
                          <a:latin typeface="Arial" panose="020B0604020202020204" pitchFamily="34" charset="0"/>
                          <a:cs typeface="Arial" panose="020B0604020202020204" pitchFamily="34" charset="0"/>
                        </a:rPr>
                        <a:t>24.7</a:t>
                      </a:r>
                      <a:br>
                        <a:rPr lang="en-CA" sz="2400" dirty="0">
                          <a:latin typeface="Arial" panose="020B0604020202020204" pitchFamily="34" charset="0"/>
                          <a:cs typeface="Arial" panose="020B0604020202020204" pitchFamily="34" charset="0"/>
                        </a:rPr>
                      </a:br>
                      <a:r>
                        <a:rPr lang="en-CA" sz="2400" dirty="0">
                          <a:latin typeface="Arial" panose="020B0604020202020204" pitchFamily="34" charset="0"/>
                          <a:cs typeface="Arial" panose="020B0604020202020204" pitchFamily="34" charset="0"/>
                        </a:rPr>
                        <a:t>(1.93, 64.4)</a:t>
                      </a:r>
                    </a:p>
                  </a:txBody>
                  <a:tcPr>
                    <a:solidFill>
                      <a:schemeClr val="bg1">
                        <a:lumMod val="85000"/>
                      </a:schemeClr>
                    </a:solidFill>
                  </a:tcPr>
                </a:tc>
                <a:tc>
                  <a:txBody>
                    <a:bodyPr/>
                    <a:lstStyle/>
                    <a:p>
                      <a:pPr algn="ctr"/>
                      <a:r>
                        <a:rPr lang="en-CA" sz="2400" dirty="0">
                          <a:latin typeface="Arial" panose="020B0604020202020204" pitchFamily="34" charset="0"/>
                          <a:cs typeface="Arial" panose="020B0604020202020204" pitchFamily="34" charset="0"/>
                        </a:rPr>
                        <a:t>21.9 </a:t>
                      </a:r>
                      <a:br>
                        <a:rPr lang="en-CA" sz="2400" dirty="0">
                          <a:latin typeface="Arial" panose="020B0604020202020204" pitchFamily="34" charset="0"/>
                          <a:cs typeface="Arial" panose="020B0604020202020204" pitchFamily="34" charset="0"/>
                        </a:rPr>
                      </a:br>
                      <a:r>
                        <a:rPr lang="en-CA" sz="2400" dirty="0">
                          <a:latin typeface="Arial" panose="020B0604020202020204" pitchFamily="34" charset="0"/>
                          <a:cs typeface="Arial" panose="020B0604020202020204" pitchFamily="34" charset="0"/>
                        </a:rPr>
                        <a:t>(5.11, 45.8) </a:t>
                      </a:r>
                    </a:p>
                  </a:txBody>
                  <a:tcPr>
                    <a:solidFill>
                      <a:schemeClr val="bg1">
                        <a:lumMod val="85000"/>
                      </a:schemeClr>
                    </a:solidFill>
                  </a:tcPr>
                </a:tc>
                <a:tc>
                  <a:txBody>
                    <a:bodyPr/>
                    <a:lstStyle/>
                    <a:p>
                      <a:pPr algn="ctr"/>
                      <a:r>
                        <a:rPr lang="en-CA" sz="2400" dirty="0">
                          <a:latin typeface="Arial" panose="020B0604020202020204" pitchFamily="34" charset="0"/>
                          <a:cs typeface="Arial" panose="020B0604020202020204" pitchFamily="34" charset="0"/>
                        </a:rPr>
                        <a:t>9.58</a:t>
                      </a:r>
                      <a:br>
                        <a:rPr lang="en-CA" sz="2400" dirty="0">
                          <a:latin typeface="Arial" panose="020B0604020202020204" pitchFamily="34" charset="0"/>
                          <a:cs typeface="Arial" panose="020B0604020202020204" pitchFamily="34" charset="0"/>
                        </a:rPr>
                      </a:br>
                      <a:r>
                        <a:rPr lang="en-CA" sz="2400" dirty="0">
                          <a:latin typeface="Arial" panose="020B0604020202020204" pitchFamily="34" charset="0"/>
                          <a:cs typeface="Arial" panose="020B0604020202020204" pitchFamily="34" charset="0"/>
                        </a:rPr>
                        <a:t>(0.87, 42.6)</a:t>
                      </a:r>
                    </a:p>
                  </a:txBody>
                  <a:tcPr>
                    <a:solidFill>
                      <a:schemeClr val="bg1">
                        <a:lumMod val="85000"/>
                      </a:schemeClr>
                    </a:solidFill>
                  </a:tcPr>
                </a:tc>
                <a:tc>
                  <a:txBody>
                    <a:bodyPr/>
                    <a:lstStyle/>
                    <a:p>
                      <a:pPr algn="ctr"/>
                      <a:r>
                        <a:rPr lang="en-CA" sz="2400" dirty="0">
                          <a:latin typeface="Arial" panose="020B0604020202020204" pitchFamily="34" charset="0"/>
                          <a:cs typeface="Arial" panose="020B0604020202020204" pitchFamily="34" charset="0"/>
                        </a:rPr>
                        <a:t>9.43</a:t>
                      </a:r>
                      <a:br>
                        <a:rPr lang="en-CA" sz="2400" dirty="0">
                          <a:latin typeface="Arial" panose="020B0604020202020204" pitchFamily="34" charset="0"/>
                          <a:cs typeface="Arial" panose="020B0604020202020204" pitchFamily="34" charset="0"/>
                        </a:rPr>
                      </a:br>
                      <a:r>
                        <a:rPr lang="en-CA" sz="2400" dirty="0">
                          <a:latin typeface="Arial" panose="020B0604020202020204" pitchFamily="34" charset="0"/>
                          <a:cs typeface="Arial" panose="020B0604020202020204" pitchFamily="34" charset="0"/>
                        </a:rPr>
                        <a:t>(0.36, 30.8)</a:t>
                      </a:r>
                    </a:p>
                  </a:txBody>
                  <a:tcPr>
                    <a:solidFill>
                      <a:schemeClr val="bg1">
                        <a:lumMod val="85000"/>
                      </a:schemeClr>
                    </a:solidFill>
                  </a:tcPr>
                </a:tc>
                <a:extLst>
                  <a:ext uri="{0D108BD9-81ED-4DB2-BD59-A6C34878D82A}">
                    <a16:rowId xmlns:a16="http://schemas.microsoft.com/office/drawing/2014/main" val="4242962736"/>
                  </a:ext>
                </a:extLst>
              </a:tr>
            </a:tbl>
          </a:graphicData>
        </a:graphic>
      </p:graphicFrame>
      <p:sp>
        <p:nvSpPr>
          <p:cNvPr id="10" name="TextBox 9">
            <a:extLst>
              <a:ext uri="{FF2B5EF4-FFF2-40B4-BE49-F238E27FC236}">
                <a16:creationId xmlns:a16="http://schemas.microsoft.com/office/drawing/2014/main" id="{0CF0ACBF-6DDC-4429-C764-D70876892FA3}"/>
              </a:ext>
            </a:extLst>
          </p:cNvPr>
          <p:cNvSpPr txBox="1"/>
          <p:nvPr/>
        </p:nvSpPr>
        <p:spPr>
          <a:xfrm>
            <a:off x="29411427" y="11263618"/>
            <a:ext cx="13706987" cy="1384995"/>
          </a:xfrm>
          <a:prstGeom prst="rect">
            <a:avLst/>
          </a:prstGeom>
          <a:noFill/>
        </p:spPr>
        <p:txBody>
          <a:bodyPr wrap="square">
            <a:spAutoFit/>
          </a:bodyPr>
          <a:lstStyle/>
          <a:p>
            <a:pPr lvl="0" algn="just" eaLnBrk="0" fontAlgn="base" hangingPunct="0">
              <a:spcBef>
                <a:spcPct val="0"/>
              </a:spcBef>
              <a:spcAft>
                <a:spcPts val="800"/>
              </a:spcAft>
            </a:pPr>
            <a:r>
              <a:rPr lang="en-US" sz="1600" b="1" dirty="0">
                <a:latin typeface="Arial" panose="020B0604020202020204" pitchFamily="34" charset="0"/>
                <a:cs typeface="Arial" panose="020B0604020202020204" pitchFamily="34" charset="0"/>
              </a:rPr>
              <a:t>Figure 3a </a:t>
            </a:r>
            <a:r>
              <a:rPr lang="en-US" sz="1600" dirty="0">
                <a:latin typeface="Arial" panose="020B0604020202020204" pitchFamily="34" charset="0"/>
                <a:cs typeface="Arial" panose="020B0604020202020204" pitchFamily="34" charset="0"/>
              </a:rPr>
              <a:t>presents mean Product Liking VAS scores over time, participants were asked “At this moment, my liking for this product is,” where scores ranged from 0 (strong disliking) to 100 (strong liking), with 50 (neither like nor dislike) as the neutral point. There was no pre-use measure for this scale as it referred specifically to product effects. </a:t>
            </a:r>
            <a:r>
              <a:rPr lang="en-US" sz="1600" b="1" dirty="0">
                <a:latin typeface="Arial" panose="020B0604020202020204" pitchFamily="34" charset="0"/>
                <a:cs typeface="Arial" panose="020B0604020202020204" pitchFamily="34" charset="0"/>
              </a:rPr>
              <a:t>Figure 3b </a:t>
            </a:r>
            <a:r>
              <a:rPr lang="en-US" sz="1600" dirty="0">
                <a:latin typeface="Arial" panose="020B0604020202020204" pitchFamily="34" charset="0"/>
                <a:cs typeface="Arial" panose="020B0604020202020204" pitchFamily="34" charset="0"/>
              </a:rPr>
              <a:t>presents</a:t>
            </a:r>
            <a:r>
              <a:rPr lang="en-US" sz="1600" b="1" dirty="0">
                <a:latin typeface="Arial" panose="020B0604020202020204" pitchFamily="34" charset="0"/>
                <a:cs typeface="Arial" panose="020B0604020202020204" pitchFamily="34" charset="0"/>
              </a:rPr>
              <a:t> </a:t>
            </a:r>
            <a:r>
              <a:rPr lang="en-US" sz="1600" dirty="0">
                <a:latin typeface="Arial" panose="020B0604020202020204" pitchFamily="34" charset="0"/>
                <a:cs typeface="Arial" panose="020B0604020202020204" pitchFamily="34" charset="0"/>
              </a:rPr>
              <a:t>the </a:t>
            </a:r>
            <a:r>
              <a:rPr lang="en-US" dirty="0"/>
              <a:t>reduction in score between pre-use and post-use (change from baseline [CFB]) for the Urge to Smoke VAS, participants were asked </a:t>
            </a:r>
            <a:r>
              <a:rPr lang="en-US" sz="1600" b="1" dirty="0">
                <a:latin typeface="Arial" panose="020B0604020202020204" pitchFamily="34" charset="0"/>
                <a:cs typeface="Arial" panose="020B0604020202020204" pitchFamily="34" charset="0"/>
              </a:rPr>
              <a:t>“</a:t>
            </a:r>
            <a:r>
              <a:rPr lang="en-US" dirty="0"/>
              <a:t>At this moment, I have an urge to smoke a cigarette” </a:t>
            </a:r>
            <a:r>
              <a:rPr lang="en-US" sz="1600" dirty="0">
                <a:latin typeface="Arial" panose="020B0604020202020204" pitchFamily="34" charset="0"/>
                <a:cs typeface="Arial" panose="020B0604020202020204" pitchFamily="34" charset="0"/>
              </a:rPr>
              <a:t>,” where scores ranged from 0 (not at all) to 100 (extremely). </a:t>
            </a:r>
            <a:endParaRPr lang="en-US" sz="1600" b="1" dirty="0">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04A119AF-5082-8286-F011-FA0180BA1F65}"/>
              </a:ext>
            </a:extLst>
          </p:cNvPr>
          <p:cNvSpPr txBox="1"/>
          <p:nvPr/>
        </p:nvSpPr>
        <p:spPr>
          <a:xfrm>
            <a:off x="29610080" y="17503046"/>
            <a:ext cx="15373350" cy="658835"/>
          </a:xfrm>
          <a:prstGeom prst="rect">
            <a:avLst/>
          </a:prstGeom>
          <a:noFill/>
        </p:spPr>
        <p:txBody>
          <a:bodyPr wrap="square" rtlCol="0">
            <a:spAutoFit/>
          </a:bodyPr>
          <a:lstStyle/>
          <a:p>
            <a:pPr marL="0" marR="0">
              <a:lnSpc>
                <a:spcPct val="150000"/>
              </a:lnSpc>
              <a:spcBef>
                <a:spcPts val="0"/>
              </a:spcBef>
              <a:spcAft>
                <a:spcPts val="0"/>
              </a:spcAft>
            </a:pPr>
            <a:r>
              <a:rPr lang="en-US" sz="2800" b="1" dirty="0">
                <a:latin typeface="Arial" panose="020B0604020202020204" pitchFamily="34" charset="0"/>
                <a:cs typeface="Arial" panose="020B0604020202020204" pitchFamily="34" charset="0"/>
              </a:rPr>
              <a:t>Table 2: Ad Libitum Use- Product Use Behavior &amp; Nicotine Plasma Concentrations </a:t>
            </a:r>
          </a:p>
        </p:txBody>
      </p:sp>
      <p:sp>
        <p:nvSpPr>
          <p:cNvPr id="17" name="TextBox 16">
            <a:extLst>
              <a:ext uri="{FF2B5EF4-FFF2-40B4-BE49-F238E27FC236}">
                <a16:creationId xmlns:a16="http://schemas.microsoft.com/office/drawing/2014/main" id="{8E5B77CD-0B61-32AD-2C44-3DA911C5FF27}"/>
              </a:ext>
            </a:extLst>
          </p:cNvPr>
          <p:cNvSpPr txBox="1"/>
          <p:nvPr/>
        </p:nvSpPr>
        <p:spPr>
          <a:xfrm>
            <a:off x="29539539" y="26424818"/>
            <a:ext cx="13447008" cy="5098832"/>
          </a:xfrm>
          <a:prstGeom prst="rect">
            <a:avLst/>
          </a:prstGeom>
          <a:noFill/>
        </p:spPr>
        <p:txBody>
          <a:bodyPr wrap="square">
            <a:spAutoFit/>
          </a:bodyPr>
          <a:lstStyle/>
          <a:p>
            <a:pPr marL="342900" indent="-342900" algn="just" eaLnBrk="0" fontAlgn="base" hangingPunct="0">
              <a:spcBef>
                <a:spcPct val="0"/>
              </a:spcBef>
              <a:spcAft>
                <a:spcPts val="800"/>
              </a:spcAft>
              <a:buFont typeface="Arial" panose="020B0604020202020204" pitchFamily="34" charset="0"/>
              <a:buChar char="•"/>
            </a:pPr>
            <a:r>
              <a:rPr lang="en-US" sz="2400" dirty="0">
                <a:latin typeface="Arial" panose="020B0604020202020204" pitchFamily="34" charset="0"/>
                <a:cs typeface="Arial" panose="020B0604020202020204" pitchFamily="34" charset="0"/>
              </a:rPr>
              <a:t>Under single controlled product use conditions, White Fox Pouch Products were associated with lower ratings of product liking and reduced ratings of urge to smoke compared with own-brand cigarette, though White Fox products had statistically greater peak  and overall exposures to nicotine.  Comparisons between the White Fox Pouch Products and General Snus pouch on measures of product liking and urge to smoke revealed few differences, while comparisons with Nicorette gum suggested similar product liking but greater reductions in the urge to smoke with the pouch products. </a:t>
            </a:r>
          </a:p>
          <a:p>
            <a:pPr marL="342900" indent="-342900" algn="just" eaLnBrk="0" fontAlgn="base" hangingPunct="0">
              <a:spcBef>
                <a:spcPct val="0"/>
              </a:spcBef>
              <a:spcAft>
                <a:spcPts val="800"/>
              </a:spcAft>
              <a:buFont typeface="Arial" panose="020B0604020202020204" pitchFamily="34" charset="0"/>
              <a:buChar char="•"/>
            </a:pPr>
            <a:r>
              <a:rPr lang="en-US" sz="2400" dirty="0">
                <a:latin typeface="Arial" panose="020B0604020202020204" pitchFamily="34" charset="0"/>
                <a:ea typeface="Aptos" panose="020B0004020202020204" pitchFamily="34" charset="0"/>
                <a:cs typeface="Arial" panose="020B0604020202020204" pitchFamily="34" charset="0"/>
              </a:rPr>
              <a:t>Under ad libitum use conditions, participants actively chose to use fewer White Fox pouches relative to the comparators; however, at the end of the session, nicotine exposure was highest for the White Fox Pouch Products, suggesting that subjects may have self-titrated.</a:t>
            </a:r>
            <a:endParaRPr lang="en-US" sz="2400" dirty="0">
              <a:latin typeface="Arial" panose="020B0604020202020204" pitchFamily="34" charset="0"/>
              <a:cs typeface="Arial" panose="020B0604020202020204" pitchFamily="34" charset="0"/>
            </a:endParaRPr>
          </a:p>
          <a:p>
            <a:pPr marL="342900" indent="-342900" algn="just" eaLnBrk="0" fontAlgn="base" hangingPunct="0">
              <a:spcBef>
                <a:spcPct val="0"/>
              </a:spcBef>
              <a:spcAft>
                <a:spcPts val="800"/>
              </a:spcAft>
              <a:buFont typeface="Arial" panose="020B0604020202020204" pitchFamily="34" charset="0"/>
              <a:buChar char="•"/>
            </a:pPr>
            <a:r>
              <a:rPr lang="en-US" sz="2400" dirty="0">
                <a:latin typeface="Arial" panose="020B0604020202020204" pitchFamily="34" charset="0"/>
                <a:cs typeface="Arial" panose="020B0604020202020204" pitchFamily="34" charset="0"/>
              </a:rPr>
              <a:t>Overall, the results of this study suggest that White Fox Pouch Products have lower abuse liability compared with own-brand cigarette, similar abuse liability compared with General Snus pouch and greater abuse liability compared with Nicorette gum. </a:t>
            </a:r>
            <a:endParaRPr lang="en-CA" sz="2400" dirty="0">
              <a:latin typeface="Arial" panose="020B0604020202020204" pitchFamily="34" charset="0"/>
              <a:cs typeface="Arial" panose="020B0604020202020204" pitchFamily="34" charset="0"/>
            </a:endParaRPr>
          </a:p>
        </p:txBody>
      </p:sp>
      <p:pic>
        <p:nvPicPr>
          <p:cNvPr id="13" name="Picture 12" descr="A black background with a black square&#10;&#10;AI-generated content may be incorrect.">
            <a:extLst>
              <a:ext uri="{FF2B5EF4-FFF2-40B4-BE49-F238E27FC236}">
                <a16:creationId xmlns:a16="http://schemas.microsoft.com/office/drawing/2014/main" id="{10A27D4E-7F15-7DF2-8232-5702CD3925E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62623" y="24651187"/>
            <a:ext cx="11361318" cy="8077282"/>
          </a:xfrm>
          <a:prstGeom prst="rect">
            <a:avLst/>
          </a:prstGeom>
        </p:spPr>
      </p:pic>
      <p:pic>
        <p:nvPicPr>
          <p:cNvPr id="18" name="Picture 17">
            <a:extLst>
              <a:ext uri="{FF2B5EF4-FFF2-40B4-BE49-F238E27FC236}">
                <a16:creationId xmlns:a16="http://schemas.microsoft.com/office/drawing/2014/main" id="{2930ED41-B5D3-7942-EBC5-212C0C24E578}"/>
              </a:ext>
            </a:extLst>
          </p:cNvPr>
          <p:cNvPicPr>
            <a:picLocks noChangeAspect="1"/>
          </p:cNvPicPr>
          <p:nvPr/>
        </p:nvPicPr>
        <p:blipFill>
          <a:blip r:embed="rId5"/>
          <a:stretch>
            <a:fillRect/>
          </a:stretch>
        </p:blipFill>
        <p:spPr>
          <a:xfrm>
            <a:off x="42128577" y="31308239"/>
            <a:ext cx="1466850" cy="1495425"/>
          </a:xfrm>
          <a:prstGeom prst="rect">
            <a:avLst/>
          </a:prstGeom>
        </p:spPr>
      </p:pic>
      <p:pic>
        <p:nvPicPr>
          <p:cNvPr id="20" name="Picture 19" descr="A white text on a black background&#10;&#10;AI-generated content may be incorrect.">
            <a:extLst>
              <a:ext uri="{FF2B5EF4-FFF2-40B4-BE49-F238E27FC236}">
                <a16:creationId xmlns:a16="http://schemas.microsoft.com/office/drawing/2014/main" id="{AC269969-0770-EB05-6F62-F08E221B0A9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8949492" y="3112056"/>
            <a:ext cx="3787572" cy="965369"/>
          </a:xfrm>
          <a:prstGeom prst="rect">
            <a:avLst/>
          </a:prstGeom>
        </p:spPr>
      </p:pic>
      <p:pic>
        <p:nvPicPr>
          <p:cNvPr id="12" name="Picture 11">
            <a:extLst>
              <a:ext uri="{FF2B5EF4-FFF2-40B4-BE49-F238E27FC236}">
                <a16:creationId xmlns:a16="http://schemas.microsoft.com/office/drawing/2014/main" id="{0F00344C-0B50-3D6B-E82E-663E22E2A0D5}"/>
              </a:ext>
            </a:extLst>
          </p:cNvPr>
          <p:cNvPicPr>
            <a:picLocks noChangeAspect="1"/>
          </p:cNvPicPr>
          <p:nvPr/>
        </p:nvPicPr>
        <p:blipFill>
          <a:blip r:embed="rId7"/>
          <a:stretch>
            <a:fillRect/>
          </a:stretch>
        </p:blipFill>
        <p:spPr>
          <a:xfrm>
            <a:off x="15380754" y="13003701"/>
            <a:ext cx="13525740" cy="6305701"/>
          </a:xfrm>
          <a:prstGeom prst="rect">
            <a:avLst/>
          </a:prstGeom>
        </p:spPr>
      </p:pic>
      <p:pic>
        <p:nvPicPr>
          <p:cNvPr id="16" name="Picture 15">
            <a:extLst>
              <a:ext uri="{FF2B5EF4-FFF2-40B4-BE49-F238E27FC236}">
                <a16:creationId xmlns:a16="http://schemas.microsoft.com/office/drawing/2014/main" id="{DC10F022-4561-C146-D904-2E53EB5B0195}"/>
              </a:ext>
            </a:extLst>
          </p:cNvPr>
          <p:cNvPicPr>
            <a:picLocks noChangeAspect="1"/>
          </p:cNvPicPr>
          <p:nvPr/>
        </p:nvPicPr>
        <p:blipFill>
          <a:blip r:embed="rId8"/>
          <a:stretch>
            <a:fillRect/>
          </a:stretch>
        </p:blipFill>
        <p:spPr>
          <a:xfrm>
            <a:off x="29443315" y="6546411"/>
            <a:ext cx="6679045" cy="4641390"/>
          </a:xfrm>
          <a:prstGeom prst="rect">
            <a:avLst/>
          </a:prstGeom>
        </p:spPr>
      </p:pic>
      <p:pic>
        <p:nvPicPr>
          <p:cNvPr id="19" name="Picture 18">
            <a:extLst>
              <a:ext uri="{FF2B5EF4-FFF2-40B4-BE49-F238E27FC236}">
                <a16:creationId xmlns:a16="http://schemas.microsoft.com/office/drawing/2014/main" id="{38210412-7FC9-C0B9-1D7F-E4BF7622BB65}"/>
              </a:ext>
            </a:extLst>
          </p:cNvPr>
          <p:cNvPicPr>
            <a:picLocks noChangeAspect="1"/>
          </p:cNvPicPr>
          <p:nvPr/>
        </p:nvPicPr>
        <p:blipFill>
          <a:blip r:embed="rId9"/>
          <a:stretch>
            <a:fillRect/>
          </a:stretch>
        </p:blipFill>
        <p:spPr>
          <a:xfrm>
            <a:off x="36122360" y="6606767"/>
            <a:ext cx="7036956" cy="4581034"/>
          </a:xfrm>
          <a:prstGeom prst="rect">
            <a:avLst/>
          </a:prstGeom>
        </p:spPr>
      </p:pic>
    </p:spTree>
    <p:extLst>
      <p:ext uri="{BB962C8B-B14F-4D97-AF65-F5344CB8AC3E}">
        <p14:creationId xmlns:p14="http://schemas.microsoft.com/office/powerpoint/2010/main" val="29843440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5af6f5c-69da-44bb-93c2-2bc8b729b960">
      <Terms xmlns="http://schemas.microsoft.com/office/infopath/2007/PartnerControls"/>
    </lcf76f155ced4ddcb4097134ff3c332f>
    <TaxCatchAll xmlns="a34023a9-0656-4c21-a17f-fd47f4051cf1"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4D4E28E09B2A146BAE58E27C5EE3EEA" ma:contentTypeVersion="14" ma:contentTypeDescription="Create a new document." ma:contentTypeScope="" ma:versionID="2ffae9fb3f7eaafd8c4140fc69493c6e">
  <xsd:schema xmlns:xsd="http://www.w3.org/2001/XMLSchema" xmlns:xs="http://www.w3.org/2001/XMLSchema" xmlns:p="http://schemas.microsoft.com/office/2006/metadata/properties" xmlns:ns2="75af6f5c-69da-44bb-93c2-2bc8b729b960" xmlns:ns3="a34023a9-0656-4c21-a17f-fd47f4051cf1" targetNamespace="http://schemas.microsoft.com/office/2006/metadata/properties" ma:root="true" ma:fieldsID="4d9f3697831449d4e3170e660b6c6fa8" ns2:_="" ns3:_="">
    <xsd:import namespace="75af6f5c-69da-44bb-93c2-2bc8b729b960"/>
    <xsd:import namespace="a34023a9-0656-4c21-a17f-fd47f4051cf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Location" minOccurs="0"/>
                <xsd:element ref="ns2:MediaServiceOCR" minOccurs="0"/>
                <xsd:element ref="ns2:MediaServiceGenerationTime" minOccurs="0"/>
                <xsd:element ref="ns2:MediaServiceEventHashCode"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af6f5c-69da-44bb-93c2-2bc8b729b9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7ade3d7f-f388-4bc6-a55e-7ca7f539a8df"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Location" ma:index="16" nillable="true" ma:displayName="Location" ma:indexed="true"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34023a9-0656-4c21-a17f-fd47f4051cf1"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0ab6ba3-3bb2-4874-b176-663daabe11f8}" ma:internalName="TaxCatchAll" ma:showField="CatchAllData" ma:web="a34023a9-0656-4c21-a17f-fd47f4051cf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5B346AA-6A36-42A7-97FF-7CBF9BC6BE2F}">
  <ds:schemaRefs>
    <ds:schemaRef ds:uri="http://schemas.microsoft.com/sharepoint/v3/contenttype/forms"/>
  </ds:schemaRefs>
</ds:datastoreItem>
</file>

<file path=customXml/itemProps2.xml><?xml version="1.0" encoding="utf-8"?>
<ds:datastoreItem xmlns:ds="http://schemas.openxmlformats.org/officeDocument/2006/customXml" ds:itemID="{87A135D3-6EB2-4F66-AF98-EE26BCE6CDED}">
  <ds:schemaRefs>
    <ds:schemaRef ds:uri="http://schemas.microsoft.com/office/2006/metadata/properties"/>
    <ds:schemaRef ds:uri="http://schemas.microsoft.com/office/infopath/2007/PartnerControls"/>
    <ds:schemaRef ds:uri="75af6f5c-69da-44bb-93c2-2bc8b729b960"/>
    <ds:schemaRef ds:uri="a34023a9-0656-4c21-a17f-fd47f4051cf1"/>
  </ds:schemaRefs>
</ds:datastoreItem>
</file>

<file path=customXml/itemProps3.xml><?xml version="1.0" encoding="utf-8"?>
<ds:datastoreItem xmlns:ds="http://schemas.openxmlformats.org/officeDocument/2006/customXml" ds:itemID="{82C78370-0357-4E35-A062-9BC6B034BA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5af6f5c-69da-44bb-93c2-2bc8b729b960"/>
    <ds:schemaRef ds:uri="a34023a9-0656-4c21-a17f-fd47f4051cf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31890</TotalTime>
  <Words>1961</Words>
  <Application>Microsoft Office PowerPoint</Application>
  <PresentationFormat>Custom</PresentationFormat>
  <Paragraphs>117</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Bonnie Coffa</dc:creator>
  <cp:lastModifiedBy>Naama Levy-Cooperman</cp:lastModifiedBy>
  <cp:revision>362</cp:revision>
  <cp:lastPrinted>2019-09-10T13:04:04Z</cp:lastPrinted>
  <dcterms:created xsi:type="dcterms:W3CDTF">2019-08-08T00:51:37Z</dcterms:created>
  <dcterms:modified xsi:type="dcterms:W3CDTF">2025-09-04T16:12:10Z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0x01010044D4E28E09B2A146BAE58E27C5EE3EEA</vt:lpwstr>
  </property>
  <property fmtid="{D5CDD505-2E9C-101B-9397-08002B2CF9AE}" pid="3" name="MediaServiceImageTags">
    <vt:lpwstr/>
  </property>
</Properties>
</file>